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264" r:id="rId5"/>
    <p:sldId id="269" r:id="rId6"/>
    <p:sldId id="281" r:id="rId7"/>
    <p:sldId id="322" r:id="rId8"/>
    <p:sldId id="284" r:id="rId9"/>
    <p:sldId id="296" r:id="rId10"/>
    <p:sldId id="294" r:id="rId11"/>
    <p:sldId id="295" r:id="rId12"/>
    <p:sldId id="320" r:id="rId13"/>
    <p:sldId id="293" r:id="rId14"/>
    <p:sldId id="321" r:id="rId15"/>
    <p:sldId id="303" r:id="rId16"/>
    <p:sldId id="304" r:id="rId17"/>
    <p:sldId id="300" r:id="rId18"/>
    <p:sldId id="301" r:id="rId19"/>
    <p:sldId id="302" r:id="rId20"/>
    <p:sldId id="323" r:id="rId21"/>
    <p:sldId id="298" r:id="rId22"/>
    <p:sldId id="299" r:id="rId23"/>
    <p:sldId id="290" r:id="rId24"/>
    <p:sldId id="317" r:id="rId25"/>
    <p:sldId id="292" r:id="rId26"/>
    <p:sldId id="318" r:id="rId27"/>
    <p:sldId id="286" r:id="rId28"/>
    <p:sldId id="319" r:id="rId29"/>
    <p:sldId id="283" r:id="rId30"/>
    <p:sldId id="282" r:id="rId31"/>
    <p:sldId id="315" r:id="rId32"/>
    <p:sldId id="308" r:id="rId33"/>
    <p:sldId id="307" r:id="rId34"/>
    <p:sldId id="324" r:id="rId35"/>
    <p:sldId id="325" r:id="rId36"/>
    <p:sldId id="326" r:id="rId37"/>
    <p:sldId id="327" r:id="rId38"/>
    <p:sldId id="328" r:id="rId39"/>
    <p:sldId id="291" r:id="rId40"/>
    <p:sldId id="329" r:id="rId41"/>
    <p:sldId id="297" r:id="rId42"/>
    <p:sldId id="330" r:id="rId43"/>
    <p:sldId id="313" r:id="rId44"/>
    <p:sldId id="314" r:id="rId45"/>
    <p:sldId id="25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D6A9B4-EA85-3744-37C3-754A1492DE44}" name="Nathan Altair Krikawa" initials="NK" userId="S::nak229@nau.edu::4c578624-8c72-4009-abca-faa2160fc05b" providerId="AD"/>
  <p188:author id="{CA2D1DFB-23BF-493C-1741-CC23DCFC4405}" name="Nolan Paul Hann" initials="NH" userId="S::nph46@nau.edu::9c82315a-a9c6-4f7b-931a-9af9b35204c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D2D8"/>
    <a:srgbClr val="E7E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CA751D-1FC1-4F9B-BE05-F6462E8DECBA}" v="488" dt="2025-04-19T03:07:35.5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9" d="100"/>
          <a:sy n="79" d="100"/>
        </p:scale>
        <p:origin x="387" y="1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lan Paul Hann" userId="S::nph46@nau.edu::9c82315a-a9c6-4f7b-931a-9af9b35204cf" providerId="AD" clId="Web-{DF24C19D-C2FF-DF1C-13C1-C5A692F5002C}"/>
    <pc:docChg chg="modSld">
      <pc:chgData name="Nolan Paul Hann" userId="S::nph46@nau.edu::9c82315a-a9c6-4f7b-931a-9af9b35204cf" providerId="AD" clId="Web-{DF24C19D-C2FF-DF1C-13C1-C5A692F5002C}" dt="2025-04-14T06:55:57.998" v="414" actId="20577"/>
      <pc:docMkLst>
        <pc:docMk/>
      </pc:docMkLst>
      <pc:sldChg chg="modSp">
        <pc:chgData name="Nolan Paul Hann" userId="S::nph46@nau.edu::9c82315a-a9c6-4f7b-931a-9af9b35204cf" providerId="AD" clId="Web-{DF24C19D-C2FF-DF1C-13C1-C5A692F5002C}" dt="2025-04-14T06:51:30.682" v="284" actId="20577"/>
        <pc:sldMkLst>
          <pc:docMk/>
          <pc:sldMk cId="284334150" sldId="269"/>
        </pc:sldMkLst>
        <pc:spChg chg="mod">
          <ac:chgData name="Nolan Paul Hann" userId="S::nph46@nau.edu::9c82315a-a9c6-4f7b-931a-9af9b35204cf" providerId="AD" clId="Web-{DF24C19D-C2FF-DF1C-13C1-C5A692F5002C}" dt="2025-04-14T06:51:30.682" v="284" actId="20577"/>
          <ac:spMkLst>
            <pc:docMk/>
            <pc:sldMk cId="284334150" sldId="269"/>
            <ac:spMk id="9" creationId="{517773CA-F692-C27B-5DA7-FA3DDED1268F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22:14.394" v="123" actId="20577"/>
        <pc:sldMkLst>
          <pc:docMk/>
          <pc:sldMk cId="2830234873" sldId="281"/>
        </pc:sldMkLst>
        <pc:spChg chg="mod">
          <ac:chgData name="Nolan Paul Hann" userId="S::nph46@nau.edu::9c82315a-a9c6-4f7b-931a-9af9b35204cf" providerId="AD" clId="Web-{DF24C19D-C2FF-DF1C-13C1-C5A692F5002C}" dt="2025-04-14T06:14:06.264" v="11" actId="20577"/>
          <ac:spMkLst>
            <pc:docMk/>
            <pc:sldMk cId="2830234873" sldId="281"/>
            <ac:spMk id="7" creationId="{5C598A14-0372-A7CB-D118-E9D617BDB2D3}"/>
          </ac:spMkLst>
        </pc:spChg>
        <pc:spChg chg="mod">
          <ac:chgData name="Nolan Paul Hann" userId="S::nph46@nau.edu::9c82315a-a9c6-4f7b-931a-9af9b35204cf" providerId="AD" clId="Web-{DF24C19D-C2FF-DF1C-13C1-C5A692F5002C}" dt="2025-04-14T06:22:14.394" v="123" actId="20577"/>
          <ac:spMkLst>
            <pc:docMk/>
            <pc:sldMk cId="2830234873" sldId="281"/>
            <ac:spMk id="20" creationId="{9AAB9B52-1B57-925C-7B8F-C0CBDFADAD0A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53:26.331" v="351" actId="20577"/>
        <pc:sldMkLst>
          <pc:docMk/>
          <pc:sldMk cId="2236881701" sldId="282"/>
        </pc:sldMkLst>
        <pc:spChg chg="mod">
          <ac:chgData name="Nolan Paul Hann" userId="S::nph46@nau.edu::9c82315a-a9c6-4f7b-931a-9af9b35204cf" providerId="AD" clId="Web-{DF24C19D-C2FF-DF1C-13C1-C5A692F5002C}" dt="2025-04-14T06:53:22.846" v="349" actId="20577"/>
          <ac:spMkLst>
            <pc:docMk/>
            <pc:sldMk cId="2236881701" sldId="282"/>
            <ac:spMk id="2" creationId="{B640671B-427A-0478-99BC-51AB335FD6C7}"/>
          </ac:spMkLst>
        </pc:spChg>
        <pc:spChg chg="mod">
          <ac:chgData name="Nolan Paul Hann" userId="S::nph46@nau.edu::9c82315a-a9c6-4f7b-931a-9af9b35204cf" providerId="AD" clId="Web-{DF24C19D-C2FF-DF1C-13C1-C5A692F5002C}" dt="2025-04-14T06:53:26.331" v="351" actId="20577"/>
          <ac:spMkLst>
            <pc:docMk/>
            <pc:sldMk cId="2236881701" sldId="282"/>
            <ac:spMk id="4" creationId="{89A3A3E8-AD23-8388-0D70-46F4A39597DD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53:16.361" v="346" actId="20577"/>
        <pc:sldMkLst>
          <pc:docMk/>
          <pc:sldMk cId="3008938284" sldId="283"/>
        </pc:sldMkLst>
        <pc:spChg chg="mod">
          <ac:chgData name="Nolan Paul Hann" userId="S::nph46@nau.edu::9c82315a-a9c6-4f7b-931a-9af9b35204cf" providerId="AD" clId="Web-{DF24C19D-C2FF-DF1C-13C1-C5A692F5002C}" dt="2025-04-14T06:53:12.611" v="345" actId="20577"/>
          <ac:spMkLst>
            <pc:docMk/>
            <pc:sldMk cId="3008938284" sldId="283"/>
            <ac:spMk id="3" creationId="{E38C16B1-475D-3EBE-79C6-6C8A20D7AA92}"/>
          </ac:spMkLst>
        </pc:spChg>
        <pc:spChg chg="mod">
          <ac:chgData name="Nolan Paul Hann" userId="S::nph46@nau.edu::9c82315a-a9c6-4f7b-931a-9af9b35204cf" providerId="AD" clId="Web-{DF24C19D-C2FF-DF1C-13C1-C5A692F5002C}" dt="2025-04-14T06:53:16.361" v="346" actId="20577"/>
          <ac:spMkLst>
            <pc:docMk/>
            <pc:sldMk cId="3008938284" sldId="283"/>
            <ac:spMk id="4" creationId="{22C4CA1E-95A5-FAA8-E85B-9B47E0A42F4F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51:35.182" v="287" actId="20577"/>
        <pc:sldMkLst>
          <pc:docMk/>
          <pc:sldMk cId="1497667495" sldId="284"/>
        </pc:sldMkLst>
        <pc:spChg chg="mod">
          <ac:chgData name="Nolan Paul Hann" userId="S::nph46@nau.edu::9c82315a-a9c6-4f7b-931a-9af9b35204cf" providerId="AD" clId="Web-{DF24C19D-C2FF-DF1C-13C1-C5A692F5002C}" dt="2025-04-14T06:51:35.182" v="287" actId="20577"/>
          <ac:spMkLst>
            <pc:docMk/>
            <pc:sldMk cId="1497667495" sldId="284"/>
            <ac:spMk id="9" creationId="{517773CA-F692-C27B-5DA7-FA3DDED1268F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51:57.902" v="301" actId="20577"/>
        <pc:sldMkLst>
          <pc:docMk/>
          <pc:sldMk cId="1586531583" sldId="290"/>
        </pc:sldMkLst>
        <pc:spChg chg="mod">
          <ac:chgData name="Nolan Paul Hann" userId="S::nph46@nau.edu::9c82315a-a9c6-4f7b-931a-9af9b35204cf" providerId="AD" clId="Web-{DF24C19D-C2FF-DF1C-13C1-C5A692F5002C}" dt="2025-04-14T06:51:57.902" v="301" actId="20577"/>
          <ac:spMkLst>
            <pc:docMk/>
            <pc:sldMk cId="1586531583" sldId="290"/>
            <ac:spMk id="9" creationId="{517773CA-F692-C27B-5DA7-FA3DDED1268F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52:34.233" v="332" actId="20577"/>
        <pc:sldMkLst>
          <pc:docMk/>
          <pc:sldMk cId="851395240" sldId="292"/>
        </pc:sldMkLst>
        <pc:spChg chg="mod">
          <ac:chgData name="Nolan Paul Hann" userId="S::nph46@nau.edu::9c82315a-a9c6-4f7b-931a-9af9b35204cf" providerId="AD" clId="Web-{DF24C19D-C2FF-DF1C-13C1-C5A692F5002C}" dt="2025-04-14T06:52:34.233" v="332" actId="20577"/>
          <ac:spMkLst>
            <pc:docMk/>
            <pc:sldMk cId="851395240" sldId="292"/>
            <ac:spMk id="9" creationId="{517773CA-F692-C27B-5DA7-FA3DDED1268F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22:53.866" v="137" actId="20577"/>
        <pc:sldMkLst>
          <pc:docMk/>
          <pc:sldMk cId="4246107455" sldId="294"/>
        </pc:sldMkLst>
        <pc:spChg chg="mod">
          <ac:chgData name="Nolan Paul Hann" userId="S::nph46@nau.edu::9c82315a-a9c6-4f7b-931a-9af9b35204cf" providerId="AD" clId="Web-{DF24C19D-C2FF-DF1C-13C1-C5A692F5002C}" dt="2025-04-14T06:22:53.866" v="137" actId="20577"/>
          <ac:spMkLst>
            <pc:docMk/>
            <pc:sldMk cId="4246107455" sldId="294"/>
            <ac:spMk id="20" creationId="{9AAB9B52-1B57-925C-7B8F-C0CBDFADAD0A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22:45.928" v="134" actId="20577"/>
        <pc:sldMkLst>
          <pc:docMk/>
          <pc:sldMk cId="3257145359" sldId="295"/>
        </pc:sldMkLst>
        <pc:spChg chg="mod">
          <ac:chgData name="Nolan Paul Hann" userId="S::nph46@nau.edu::9c82315a-a9c6-4f7b-931a-9af9b35204cf" providerId="AD" clId="Web-{DF24C19D-C2FF-DF1C-13C1-C5A692F5002C}" dt="2025-04-14T06:22:45.928" v="134" actId="20577"/>
          <ac:spMkLst>
            <pc:docMk/>
            <pc:sldMk cId="3257145359" sldId="295"/>
            <ac:spMk id="20" creationId="{9AAB9B52-1B57-925C-7B8F-C0CBDFADAD0A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51:41.057" v="290" actId="20577"/>
        <pc:sldMkLst>
          <pc:docMk/>
          <pc:sldMk cId="884529800" sldId="296"/>
        </pc:sldMkLst>
        <pc:spChg chg="mod">
          <ac:chgData name="Nolan Paul Hann" userId="S::nph46@nau.edu::9c82315a-a9c6-4f7b-931a-9af9b35204cf" providerId="AD" clId="Web-{DF24C19D-C2FF-DF1C-13C1-C5A692F5002C}" dt="2025-04-14T06:51:41.057" v="290" actId="20577"/>
          <ac:spMkLst>
            <pc:docMk/>
            <pc:sldMk cId="884529800" sldId="296"/>
            <ac:spMk id="9" creationId="{9BE83A70-A84C-E4AE-5EF6-34120E65FC0D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23:00.194" v="143" actId="20577"/>
        <pc:sldMkLst>
          <pc:docMk/>
          <pc:sldMk cId="1075650851" sldId="298"/>
        </pc:sldMkLst>
        <pc:spChg chg="mod">
          <ac:chgData name="Nolan Paul Hann" userId="S::nph46@nau.edu::9c82315a-a9c6-4f7b-931a-9af9b35204cf" providerId="AD" clId="Web-{DF24C19D-C2FF-DF1C-13C1-C5A692F5002C}" dt="2025-04-14T06:23:00.194" v="143" actId="20577"/>
          <ac:spMkLst>
            <pc:docMk/>
            <pc:sldMk cId="1075650851" sldId="298"/>
            <ac:spMk id="9" creationId="{517773CA-F692-C27B-5DA7-FA3DDED1268F}"/>
          </ac:spMkLst>
        </pc:spChg>
        <pc:graphicFrameChg chg="mod modGraphic">
          <ac:chgData name="Nolan Paul Hann" userId="S::nph46@nau.edu::9c82315a-a9c6-4f7b-931a-9af9b35204cf" providerId="AD" clId="Web-{DF24C19D-C2FF-DF1C-13C1-C5A692F5002C}" dt="2025-04-14T06:14:28.734" v="57"/>
          <ac:graphicFrameMkLst>
            <pc:docMk/>
            <pc:sldMk cId="1075650851" sldId="298"/>
            <ac:graphicFrameMk id="11" creationId="{4FBC2837-8821-EF05-0234-79479291493B}"/>
          </ac:graphicFrameMkLst>
        </pc:graphicFrameChg>
        <pc:graphicFrameChg chg="mod modGraphic">
          <ac:chgData name="Nolan Paul Hann" userId="S::nph46@nau.edu::9c82315a-a9c6-4f7b-931a-9af9b35204cf" providerId="AD" clId="Web-{DF24C19D-C2FF-DF1C-13C1-C5A692F5002C}" dt="2025-04-14T06:14:44.157" v="60"/>
          <ac:graphicFrameMkLst>
            <pc:docMk/>
            <pc:sldMk cId="1075650851" sldId="298"/>
            <ac:graphicFrameMk id="15" creationId="{1194AA6C-42F6-F35B-4C1F-455FEF57D9E5}"/>
          </ac:graphicFrameMkLst>
        </pc:graphicFrameChg>
      </pc:sldChg>
      <pc:sldChg chg="modSp">
        <pc:chgData name="Nolan Paul Hann" userId="S::nph46@nau.edu::9c82315a-a9c6-4f7b-931a-9af9b35204cf" providerId="AD" clId="Web-{DF24C19D-C2FF-DF1C-13C1-C5A692F5002C}" dt="2025-04-14T06:23:08.539" v="150" actId="20577"/>
        <pc:sldMkLst>
          <pc:docMk/>
          <pc:sldMk cId="2236846670" sldId="299"/>
        </pc:sldMkLst>
        <pc:spChg chg="mod">
          <ac:chgData name="Nolan Paul Hann" userId="S::nph46@nau.edu::9c82315a-a9c6-4f7b-931a-9af9b35204cf" providerId="AD" clId="Web-{DF24C19D-C2FF-DF1C-13C1-C5A692F5002C}" dt="2025-04-14T06:23:08.539" v="150" actId="20577"/>
          <ac:spMkLst>
            <pc:docMk/>
            <pc:sldMk cId="2236846670" sldId="299"/>
            <ac:spMk id="9" creationId="{517773CA-F692-C27B-5DA7-FA3DDED1268F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52:12.372" v="314" actId="20577"/>
        <pc:sldMkLst>
          <pc:docMk/>
          <pc:sldMk cId="3006640954" sldId="300"/>
        </pc:sldMkLst>
        <pc:spChg chg="mod">
          <ac:chgData name="Nolan Paul Hann" userId="S::nph46@nau.edu::9c82315a-a9c6-4f7b-931a-9af9b35204cf" providerId="AD" clId="Web-{DF24C19D-C2FF-DF1C-13C1-C5A692F5002C}" dt="2025-04-14T06:52:12.372" v="314" actId="20577"/>
          <ac:spMkLst>
            <pc:docMk/>
            <pc:sldMk cId="3006640954" sldId="300"/>
            <ac:spMk id="20" creationId="{9AAB9B52-1B57-925C-7B8F-C0CBDFADAD0A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52:17.419" v="319" actId="20577"/>
        <pc:sldMkLst>
          <pc:docMk/>
          <pc:sldMk cId="2215124770" sldId="301"/>
        </pc:sldMkLst>
        <pc:spChg chg="mod">
          <ac:chgData name="Nolan Paul Hann" userId="S::nph46@nau.edu::9c82315a-a9c6-4f7b-931a-9af9b35204cf" providerId="AD" clId="Web-{DF24C19D-C2FF-DF1C-13C1-C5A692F5002C}" dt="2025-04-14T06:52:17.419" v="319" actId="20577"/>
          <ac:spMkLst>
            <pc:docMk/>
            <pc:sldMk cId="2215124770" sldId="301"/>
            <ac:spMk id="9" creationId="{8C6179E6-FD7E-B78E-240B-EB763991C2C3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52:22.623" v="324" actId="20577"/>
        <pc:sldMkLst>
          <pc:docMk/>
          <pc:sldMk cId="2699072540" sldId="302"/>
        </pc:sldMkLst>
        <pc:spChg chg="mod">
          <ac:chgData name="Nolan Paul Hann" userId="S::nph46@nau.edu::9c82315a-a9c6-4f7b-931a-9af9b35204cf" providerId="AD" clId="Web-{DF24C19D-C2FF-DF1C-13C1-C5A692F5002C}" dt="2025-04-14T06:52:22.623" v="324" actId="20577"/>
          <ac:spMkLst>
            <pc:docMk/>
            <pc:sldMk cId="2699072540" sldId="302"/>
            <ac:spMk id="9" creationId="{9BE83A70-A84C-E4AE-5EF6-34120E65FC0D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53:49.426" v="365" actId="20577"/>
        <pc:sldMkLst>
          <pc:docMk/>
          <pc:sldMk cId="1530237206" sldId="303"/>
        </pc:sldMkLst>
        <pc:spChg chg="mod">
          <ac:chgData name="Nolan Paul Hann" userId="S::nph46@nau.edu::9c82315a-a9c6-4f7b-931a-9af9b35204cf" providerId="AD" clId="Web-{DF24C19D-C2FF-DF1C-13C1-C5A692F5002C}" dt="2025-04-14T06:53:49.426" v="365" actId="20577"/>
          <ac:spMkLst>
            <pc:docMk/>
            <pc:sldMk cId="1530237206" sldId="303"/>
            <ac:spMk id="8" creationId="{9C1CA5BF-D4BE-EB6E-442D-AD8CF4246517}"/>
          </ac:spMkLst>
        </pc:spChg>
        <pc:spChg chg="mod">
          <ac:chgData name="Nolan Paul Hann" userId="S::nph46@nau.edu::9c82315a-a9c6-4f7b-931a-9af9b35204cf" providerId="AD" clId="Web-{DF24C19D-C2FF-DF1C-13C1-C5A692F5002C}" dt="2025-04-14T06:24:23.279" v="172" actId="20577"/>
          <ac:spMkLst>
            <pc:docMk/>
            <pc:sldMk cId="1530237206" sldId="303"/>
            <ac:spMk id="9" creationId="{517773CA-F692-C27B-5DA7-FA3DDED1268F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53:54.036" v="369" actId="20577"/>
        <pc:sldMkLst>
          <pc:docMk/>
          <pc:sldMk cId="378133369" sldId="304"/>
        </pc:sldMkLst>
        <pc:spChg chg="mod">
          <ac:chgData name="Nolan Paul Hann" userId="S::nph46@nau.edu::9c82315a-a9c6-4f7b-931a-9af9b35204cf" providerId="AD" clId="Web-{DF24C19D-C2FF-DF1C-13C1-C5A692F5002C}" dt="2025-04-14T06:24:28.013" v="174" actId="20577"/>
          <ac:spMkLst>
            <pc:docMk/>
            <pc:sldMk cId="378133369" sldId="304"/>
            <ac:spMk id="9" creationId="{517773CA-F692-C27B-5DA7-FA3DDED1268F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23:19.164" v="153" actId="20577"/>
        <pc:sldMkLst>
          <pc:docMk/>
          <pc:sldMk cId="485016254" sldId="305"/>
        </pc:sldMkLst>
      </pc:sldChg>
      <pc:sldChg chg="modSp">
        <pc:chgData name="Nolan Paul Hann" userId="S::nph46@nau.edu::9c82315a-a9c6-4f7b-931a-9af9b35204cf" providerId="AD" clId="Web-{DF24C19D-C2FF-DF1C-13C1-C5A692F5002C}" dt="2025-04-14T06:55:57.998" v="414" actId="20577"/>
        <pc:sldMkLst>
          <pc:docMk/>
          <pc:sldMk cId="1709464495" sldId="307"/>
        </pc:sldMkLst>
        <pc:spChg chg="mod">
          <ac:chgData name="Nolan Paul Hann" userId="S::nph46@nau.edu::9c82315a-a9c6-4f7b-931a-9af9b35204cf" providerId="AD" clId="Web-{DF24C19D-C2FF-DF1C-13C1-C5A692F5002C}" dt="2025-04-14T06:55:57.998" v="414" actId="20577"/>
          <ac:spMkLst>
            <pc:docMk/>
            <pc:sldMk cId="1709464495" sldId="307"/>
            <ac:spMk id="9" creationId="{517773CA-F692-C27B-5DA7-FA3DDED1268F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55:47.904" v="406" actId="20577"/>
        <pc:sldMkLst>
          <pc:docMk/>
          <pc:sldMk cId="3616102936" sldId="308"/>
        </pc:sldMkLst>
        <pc:spChg chg="mod">
          <ac:chgData name="Nolan Paul Hann" userId="S::nph46@nau.edu::9c82315a-a9c6-4f7b-931a-9af9b35204cf" providerId="AD" clId="Web-{DF24C19D-C2FF-DF1C-13C1-C5A692F5002C}" dt="2025-04-14T06:53:40.488" v="358" actId="20577"/>
          <ac:spMkLst>
            <pc:docMk/>
            <pc:sldMk cId="3616102936" sldId="308"/>
            <ac:spMk id="2" creationId="{B640671B-427A-0478-99BC-51AB335FD6C7}"/>
          </ac:spMkLst>
        </pc:spChg>
        <pc:spChg chg="mod">
          <ac:chgData name="Nolan Paul Hann" userId="S::nph46@nau.edu::9c82315a-a9c6-4f7b-931a-9af9b35204cf" providerId="AD" clId="Web-{DF24C19D-C2FF-DF1C-13C1-C5A692F5002C}" dt="2025-04-14T06:53:44.145" v="361" actId="20577"/>
          <ac:spMkLst>
            <pc:docMk/>
            <pc:sldMk cId="3616102936" sldId="308"/>
            <ac:spMk id="4" creationId="{89A3A3E8-AD23-8388-0D70-46F4A39597DD}"/>
          </ac:spMkLst>
        </pc:spChg>
        <pc:spChg chg="mod">
          <ac:chgData name="Nolan Paul Hann" userId="S::nph46@nau.edu::9c82315a-a9c6-4f7b-931a-9af9b35204cf" providerId="AD" clId="Web-{DF24C19D-C2FF-DF1C-13C1-C5A692F5002C}" dt="2025-04-14T06:55:47.904" v="406" actId="20577"/>
          <ac:spMkLst>
            <pc:docMk/>
            <pc:sldMk cId="3616102936" sldId="308"/>
            <ac:spMk id="9" creationId="{517773CA-F692-C27B-5DA7-FA3DDED1268F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54:04.427" v="377" actId="20577"/>
        <pc:sldMkLst>
          <pc:docMk/>
          <pc:sldMk cId="3654687224" sldId="309"/>
        </pc:sldMkLst>
      </pc:sldChg>
      <pc:sldChg chg="modSp">
        <pc:chgData name="Nolan Paul Hann" userId="S::nph46@nau.edu::9c82315a-a9c6-4f7b-931a-9af9b35204cf" providerId="AD" clId="Web-{DF24C19D-C2FF-DF1C-13C1-C5A692F5002C}" dt="2025-04-14T06:54:27.851" v="388" actId="20577"/>
        <pc:sldMkLst>
          <pc:docMk/>
          <pc:sldMk cId="4147262497" sldId="310"/>
        </pc:sldMkLst>
      </pc:sldChg>
      <pc:sldChg chg="modSp">
        <pc:chgData name="Nolan Paul Hann" userId="S::nph46@nau.edu::9c82315a-a9c6-4f7b-931a-9af9b35204cf" providerId="AD" clId="Web-{DF24C19D-C2FF-DF1C-13C1-C5A692F5002C}" dt="2025-04-14T06:54:34.508" v="393" actId="20577"/>
        <pc:sldMkLst>
          <pc:docMk/>
          <pc:sldMk cId="3297626632" sldId="311"/>
        </pc:sldMkLst>
      </pc:sldChg>
      <pc:sldChg chg="modSp">
        <pc:chgData name="Nolan Paul Hann" userId="S::nph46@nau.edu::9c82315a-a9c6-4f7b-931a-9af9b35204cf" providerId="AD" clId="Web-{DF24C19D-C2FF-DF1C-13C1-C5A692F5002C}" dt="2025-04-14T06:25:41.363" v="205" actId="20577"/>
        <pc:sldMkLst>
          <pc:docMk/>
          <pc:sldMk cId="931273858" sldId="312"/>
        </pc:sldMkLst>
      </pc:sldChg>
      <pc:sldChg chg="addSp modSp">
        <pc:chgData name="Nolan Paul Hann" userId="S::nph46@nau.edu::9c82315a-a9c6-4f7b-931a-9af9b35204cf" providerId="AD" clId="Web-{DF24C19D-C2FF-DF1C-13C1-C5A692F5002C}" dt="2025-04-14T06:54:48.525" v="398" actId="20577"/>
        <pc:sldMkLst>
          <pc:docMk/>
          <pc:sldMk cId="2261600741" sldId="313"/>
        </pc:sldMkLst>
        <pc:spChg chg="mod">
          <ac:chgData name="Nolan Paul Hann" userId="S::nph46@nau.edu::9c82315a-a9c6-4f7b-931a-9af9b35204cf" providerId="AD" clId="Web-{DF24C19D-C2FF-DF1C-13C1-C5A692F5002C}" dt="2025-04-14T06:26:02.520" v="213" actId="20577"/>
          <ac:spMkLst>
            <pc:docMk/>
            <pc:sldMk cId="2261600741" sldId="313"/>
            <ac:spMk id="9" creationId="{611829B7-F7E4-74D0-E107-11C3391943A2}"/>
          </ac:spMkLst>
        </pc:spChg>
        <pc:spChg chg="add mod">
          <ac:chgData name="Nolan Paul Hann" userId="S::nph46@nau.edu::9c82315a-a9c6-4f7b-931a-9af9b35204cf" providerId="AD" clId="Web-{DF24C19D-C2FF-DF1C-13C1-C5A692F5002C}" dt="2025-04-14T06:54:41.040" v="394" actId="20577"/>
          <ac:spMkLst>
            <pc:docMk/>
            <pc:sldMk cId="2261600741" sldId="313"/>
            <ac:spMk id="13" creationId="{0A8B2AB8-416D-6288-E1D8-E0B5DBDF23A4}"/>
          </ac:spMkLst>
        </pc:spChg>
        <pc:spChg chg="add mod">
          <ac:chgData name="Nolan Paul Hann" userId="S::nph46@nau.edu::9c82315a-a9c6-4f7b-931a-9af9b35204cf" providerId="AD" clId="Web-{DF24C19D-C2FF-DF1C-13C1-C5A692F5002C}" dt="2025-04-14T06:54:44.337" v="396" actId="20577"/>
          <ac:spMkLst>
            <pc:docMk/>
            <pc:sldMk cId="2261600741" sldId="313"/>
            <ac:spMk id="15" creationId="{743E9C97-5116-272C-18A0-6C13766FD81D}"/>
          </ac:spMkLst>
        </pc:spChg>
        <pc:spChg chg="add mod">
          <ac:chgData name="Nolan Paul Hann" userId="S::nph46@nau.edu::9c82315a-a9c6-4f7b-931a-9af9b35204cf" providerId="AD" clId="Web-{DF24C19D-C2FF-DF1C-13C1-C5A692F5002C}" dt="2025-04-14T06:54:48.525" v="398" actId="20577"/>
          <ac:spMkLst>
            <pc:docMk/>
            <pc:sldMk cId="2261600741" sldId="313"/>
            <ac:spMk id="17" creationId="{3A01925C-1B51-26C2-5228-EE1AA01098FF}"/>
          </ac:spMkLst>
        </pc:spChg>
      </pc:sldChg>
      <pc:sldChg chg="addSp delSp modSp">
        <pc:chgData name="Nolan Paul Hann" userId="S::nph46@nau.edu::9c82315a-a9c6-4f7b-931a-9af9b35204cf" providerId="AD" clId="Web-{DF24C19D-C2FF-DF1C-13C1-C5A692F5002C}" dt="2025-04-14T06:55:14.823" v="404" actId="20577"/>
        <pc:sldMkLst>
          <pc:docMk/>
          <pc:sldMk cId="873113392" sldId="314"/>
        </pc:sldMkLst>
        <pc:spChg chg="mod">
          <ac:chgData name="Nolan Paul Hann" userId="S::nph46@nau.edu::9c82315a-a9c6-4f7b-931a-9af9b35204cf" providerId="AD" clId="Web-{DF24C19D-C2FF-DF1C-13C1-C5A692F5002C}" dt="2025-04-14T06:25:58.333" v="212" actId="20577"/>
          <ac:spMkLst>
            <pc:docMk/>
            <pc:sldMk cId="873113392" sldId="314"/>
            <ac:spMk id="9" creationId="{B6835882-6350-89C9-8C67-20FD5048603F}"/>
          </ac:spMkLst>
        </pc:spChg>
        <pc:spChg chg="add mod">
          <ac:chgData name="Nolan Paul Hann" userId="S::nph46@nau.edu::9c82315a-a9c6-4f7b-931a-9af9b35204cf" providerId="AD" clId="Web-{DF24C19D-C2FF-DF1C-13C1-C5A692F5002C}" dt="2025-04-14T06:55:14.823" v="404" actId="20577"/>
          <ac:spMkLst>
            <pc:docMk/>
            <pc:sldMk cId="873113392" sldId="314"/>
            <ac:spMk id="10" creationId="{4A7B1E84-4363-4207-C341-EB4D49CEE75D}"/>
          </ac:spMkLst>
        </pc:spChg>
        <pc:spChg chg="add mod">
          <ac:chgData name="Nolan Paul Hann" userId="S::nph46@nau.edu::9c82315a-a9c6-4f7b-931a-9af9b35204cf" providerId="AD" clId="Web-{DF24C19D-C2FF-DF1C-13C1-C5A692F5002C}" dt="2025-04-14T06:54:55.759" v="401" actId="20577"/>
          <ac:spMkLst>
            <pc:docMk/>
            <pc:sldMk cId="873113392" sldId="314"/>
            <ac:spMk id="12" creationId="{E6AFFBA5-EDE4-C81E-6D96-122B60861CF1}"/>
          </ac:spMkLst>
        </pc:spChg>
        <pc:picChg chg="add mod">
          <ac:chgData name="Nolan Paul Hann" userId="S::nph46@nau.edu::9c82315a-a9c6-4f7b-931a-9af9b35204cf" providerId="AD" clId="Web-{DF24C19D-C2FF-DF1C-13C1-C5A692F5002C}" dt="2025-04-14T06:19:51.727" v="75" actId="14100"/>
          <ac:picMkLst>
            <pc:docMk/>
            <pc:sldMk cId="873113392" sldId="314"/>
            <ac:picMk id="4" creationId="{537D95C7-F37D-C032-FA1E-FC65E8DD2210}"/>
          </ac:picMkLst>
        </pc:picChg>
        <pc:picChg chg="add mod">
          <ac:chgData name="Nolan Paul Hann" userId="S::nph46@nau.edu::9c82315a-a9c6-4f7b-931a-9af9b35204cf" providerId="AD" clId="Web-{DF24C19D-C2FF-DF1C-13C1-C5A692F5002C}" dt="2025-04-14T06:50:24.489" v="262" actId="1076"/>
          <ac:picMkLst>
            <pc:docMk/>
            <pc:sldMk cId="873113392" sldId="314"/>
            <ac:picMk id="7" creationId="{550F1D8E-3116-703F-44D2-13759EF2FBAA}"/>
          </ac:picMkLst>
        </pc:picChg>
      </pc:sldChg>
      <pc:sldChg chg="modSp">
        <pc:chgData name="Nolan Paul Hann" userId="S::nph46@nau.edu::9c82315a-a9c6-4f7b-931a-9af9b35204cf" providerId="AD" clId="Web-{DF24C19D-C2FF-DF1C-13C1-C5A692F5002C}" dt="2025-04-14T06:55:52.170" v="409" actId="20577"/>
        <pc:sldMkLst>
          <pc:docMk/>
          <pc:sldMk cId="1228658335" sldId="315"/>
        </pc:sldMkLst>
        <pc:spChg chg="mod">
          <ac:chgData name="Nolan Paul Hann" userId="S::nph46@nau.edu::9c82315a-a9c6-4f7b-931a-9af9b35204cf" providerId="AD" clId="Web-{DF24C19D-C2FF-DF1C-13C1-C5A692F5002C}" dt="2025-04-14T06:53:32.753" v="354" actId="20577"/>
          <ac:spMkLst>
            <pc:docMk/>
            <pc:sldMk cId="1228658335" sldId="315"/>
            <ac:spMk id="3" creationId="{6A5C80D8-71B7-B8CC-6390-CCA958CFFED0}"/>
          </ac:spMkLst>
        </pc:spChg>
        <pc:spChg chg="mod">
          <ac:chgData name="Nolan Paul Hann" userId="S::nph46@nau.edu::9c82315a-a9c6-4f7b-931a-9af9b35204cf" providerId="AD" clId="Web-{DF24C19D-C2FF-DF1C-13C1-C5A692F5002C}" dt="2025-04-14T06:53:36.144" v="356" actId="20577"/>
          <ac:spMkLst>
            <pc:docMk/>
            <pc:sldMk cId="1228658335" sldId="315"/>
            <ac:spMk id="4" creationId="{E8204D6A-A51D-0963-1432-85B78C962B89}"/>
          </ac:spMkLst>
        </pc:spChg>
        <pc:spChg chg="mod">
          <ac:chgData name="Nolan Paul Hann" userId="S::nph46@nau.edu::9c82315a-a9c6-4f7b-931a-9af9b35204cf" providerId="AD" clId="Web-{DF24C19D-C2FF-DF1C-13C1-C5A692F5002C}" dt="2025-04-14T06:55:52.170" v="409" actId="20577"/>
          <ac:spMkLst>
            <pc:docMk/>
            <pc:sldMk cId="1228658335" sldId="315"/>
            <ac:spMk id="9" creationId="{5D7E6681-7F00-513D-5F6C-9306542012BA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52:06.341" v="307" actId="20577"/>
        <pc:sldMkLst>
          <pc:docMk/>
          <pc:sldMk cId="1429761332" sldId="317"/>
        </pc:sldMkLst>
        <pc:spChg chg="mod">
          <ac:chgData name="Nolan Paul Hann" userId="S::nph46@nau.edu::9c82315a-a9c6-4f7b-931a-9af9b35204cf" providerId="AD" clId="Web-{DF24C19D-C2FF-DF1C-13C1-C5A692F5002C}" dt="2025-04-14T06:52:06.341" v="307" actId="20577"/>
          <ac:spMkLst>
            <pc:docMk/>
            <pc:sldMk cId="1429761332" sldId="317"/>
            <ac:spMk id="9" creationId="{517773CA-F692-C27B-5DA7-FA3DDED1268F}"/>
          </ac:spMkLst>
        </pc:spChg>
      </pc:sldChg>
      <pc:sldChg chg="modSp">
        <pc:chgData name="Nolan Paul Hann" userId="S::nph46@nau.edu::9c82315a-a9c6-4f7b-931a-9af9b35204cf" providerId="AD" clId="Web-{DF24C19D-C2FF-DF1C-13C1-C5A692F5002C}" dt="2025-04-14T06:53:08.517" v="342" actId="20577"/>
        <pc:sldMkLst>
          <pc:docMk/>
          <pc:sldMk cId="3922629310" sldId="319"/>
        </pc:sldMkLst>
        <pc:spChg chg="mod">
          <ac:chgData name="Nolan Paul Hann" userId="S::nph46@nau.edu::9c82315a-a9c6-4f7b-931a-9af9b35204cf" providerId="AD" clId="Web-{DF24C19D-C2FF-DF1C-13C1-C5A692F5002C}" dt="2025-04-14T06:53:01.063" v="337" actId="20577"/>
          <ac:spMkLst>
            <pc:docMk/>
            <pc:sldMk cId="3922629310" sldId="319"/>
            <ac:spMk id="13" creationId="{59326A3C-F966-6910-CC9A-288A5E59B950}"/>
          </ac:spMkLst>
        </pc:spChg>
        <pc:spChg chg="mod">
          <ac:chgData name="Nolan Paul Hann" userId="S::nph46@nau.edu::9c82315a-a9c6-4f7b-931a-9af9b35204cf" providerId="AD" clId="Web-{DF24C19D-C2FF-DF1C-13C1-C5A692F5002C}" dt="2025-04-14T06:53:02.923" v="338" actId="20577"/>
          <ac:spMkLst>
            <pc:docMk/>
            <pc:sldMk cId="3922629310" sldId="319"/>
            <ac:spMk id="14" creationId="{074D4B52-F7D6-C45F-731C-AC8562E74161}"/>
          </ac:spMkLst>
        </pc:spChg>
        <pc:spChg chg="mod">
          <ac:chgData name="Nolan Paul Hann" userId="S::nph46@nau.edu::9c82315a-a9c6-4f7b-931a-9af9b35204cf" providerId="AD" clId="Web-{DF24C19D-C2FF-DF1C-13C1-C5A692F5002C}" dt="2025-04-14T06:53:06.095" v="341" actId="20577"/>
          <ac:spMkLst>
            <pc:docMk/>
            <pc:sldMk cId="3922629310" sldId="319"/>
            <ac:spMk id="15" creationId="{6B2F78D2-377A-A591-17D4-3AC04F4B913A}"/>
          </ac:spMkLst>
        </pc:spChg>
        <pc:spChg chg="mod">
          <ac:chgData name="Nolan Paul Hann" userId="S::nph46@nau.edu::9c82315a-a9c6-4f7b-931a-9af9b35204cf" providerId="AD" clId="Web-{DF24C19D-C2FF-DF1C-13C1-C5A692F5002C}" dt="2025-04-14T06:53:08.517" v="342" actId="20577"/>
          <ac:spMkLst>
            <pc:docMk/>
            <pc:sldMk cId="3922629310" sldId="319"/>
            <ac:spMk id="16" creationId="{B8BEE258-678B-CF08-01F6-B873626A26A9}"/>
          </ac:spMkLst>
        </pc:spChg>
      </pc:sldChg>
    </pc:docChg>
  </pc:docChgLst>
  <pc:docChgLst>
    <pc:chgData name="Nolan Paul Hann" userId="S::nph46@nau.edu::9c82315a-a9c6-4f7b-931a-9af9b35204cf" providerId="AD" clId="Web-{0CA3C696-5945-88C0-FD0A-C6250DE0A201}"/>
    <pc:docChg chg="addSld delSld modSld sldOrd">
      <pc:chgData name="Nolan Paul Hann" userId="S::nph46@nau.edu::9c82315a-a9c6-4f7b-931a-9af9b35204cf" providerId="AD" clId="Web-{0CA3C696-5945-88C0-FD0A-C6250DE0A201}" dt="2025-04-14T00:12:06.108" v="221" actId="20577"/>
      <pc:docMkLst>
        <pc:docMk/>
      </pc:docMkLst>
      <pc:sldChg chg="modSp">
        <pc:chgData name="Nolan Paul Hann" userId="S::nph46@nau.edu::9c82315a-a9c6-4f7b-931a-9af9b35204cf" providerId="AD" clId="Web-{0CA3C696-5945-88C0-FD0A-C6250DE0A201}" dt="2025-04-13T22:37:00.553" v="12" actId="20577"/>
        <pc:sldMkLst>
          <pc:docMk/>
          <pc:sldMk cId="4014885047" sldId="264"/>
        </pc:sldMkLst>
        <pc:spChg chg="mod">
          <ac:chgData name="Nolan Paul Hann" userId="S::nph46@nau.edu::9c82315a-a9c6-4f7b-931a-9af9b35204cf" providerId="AD" clId="Web-{0CA3C696-5945-88C0-FD0A-C6250DE0A201}" dt="2025-04-13T22:37:00.553" v="12" actId="20577"/>
          <ac:spMkLst>
            <pc:docMk/>
            <pc:sldMk cId="4014885047" sldId="264"/>
            <ac:spMk id="2" creationId="{9B50D50C-EE1C-F542-BF61-736210620F87}"/>
          </ac:spMkLst>
        </pc:spChg>
      </pc:sldChg>
      <pc:sldChg chg="add">
        <pc:chgData name="Nolan Paul Hann" userId="S::nph46@nau.edu::9c82315a-a9c6-4f7b-931a-9af9b35204cf" providerId="AD" clId="Web-{0CA3C696-5945-88C0-FD0A-C6250DE0A201}" dt="2025-04-13T22:52:40.519" v="68"/>
        <pc:sldMkLst>
          <pc:docMk/>
          <pc:sldMk cId="2830234873" sldId="281"/>
        </pc:sldMkLst>
      </pc:sldChg>
      <pc:sldChg chg="del">
        <pc:chgData name="Nolan Paul Hann" userId="S::nph46@nau.edu::9c82315a-a9c6-4f7b-931a-9af9b35204cf" providerId="AD" clId="Web-{0CA3C696-5945-88C0-FD0A-C6250DE0A201}" dt="2025-04-13T22:35:42.579" v="2"/>
        <pc:sldMkLst>
          <pc:docMk/>
          <pc:sldMk cId="3616102936" sldId="282"/>
        </pc:sldMkLst>
      </pc:sldChg>
      <pc:sldChg chg="del">
        <pc:chgData name="Nolan Paul Hann" userId="S::nph46@nau.edu::9c82315a-a9c6-4f7b-931a-9af9b35204cf" providerId="AD" clId="Web-{0CA3C696-5945-88C0-FD0A-C6250DE0A201}" dt="2025-04-13T22:35:41.876" v="1"/>
        <pc:sldMkLst>
          <pc:docMk/>
          <pc:sldMk cId="1709464495" sldId="283"/>
        </pc:sldMkLst>
      </pc:sldChg>
      <pc:sldChg chg="add del">
        <pc:chgData name="Nolan Paul Hann" userId="S::nph46@nau.edu::9c82315a-a9c6-4f7b-931a-9af9b35204cf" providerId="AD" clId="Web-{0CA3C696-5945-88C0-FD0A-C6250DE0A201}" dt="2025-04-13T22:40:27.442" v="16"/>
        <pc:sldMkLst>
          <pc:docMk/>
          <pc:sldMk cId="1497667495" sldId="284"/>
        </pc:sldMkLst>
      </pc:sldChg>
      <pc:sldChg chg="del">
        <pc:chgData name="Nolan Paul Hann" userId="S::nph46@nau.edu::9c82315a-a9c6-4f7b-931a-9af9b35204cf" providerId="AD" clId="Web-{0CA3C696-5945-88C0-FD0A-C6250DE0A201}" dt="2025-04-13T22:35:43.813" v="4"/>
        <pc:sldMkLst>
          <pc:docMk/>
          <pc:sldMk cId="884529800" sldId="285"/>
        </pc:sldMkLst>
      </pc:sldChg>
      <pc:sldChg chg="del">
        <pc:chgData name="Nolan Paul Hann" userId="S::nph46@nau.edu::9c82315a-a9c6-4f7b-931a-9af9b35204cf" providerId="AD" clId="Web-{0CA3C696-5945-88C0-FD0A-C6250DE0A201}" dt="2025-04-13T22:35:45.001" v="5"/>
        <pc:sldMkLst>
          <pc:docMk/>
          <pc:sldMk cId="2025916966" sldId="286"/>
        </pc:sldMkLst>
      </pc:sldChg>
      <pc:sldChg chg="del">
        <pc:chgData name="Nolan Paul Hann" userId="S::nph46@nau.edu::9c82315a-a9c6-4f7b-931a-9af9b35204cf" providerId="AD" clId="Web-{0CA3C696-5945-88C0-FD0A-C6250DE0A201}" dt="2025-04-13T22:35:47.157" v="6"/>
        <pc:sldMkLst>
          <pc:docMk/>
          <pc:sldMk cId="2621485383" sldId="287"/>
        </pc:sldMkLst>
      </pc:sldChg>
      <pc:sldChg chg="del">
        <pc:chgData name="Nolan Paul Hann" userId="S::nph46@nau.edu::9c82315a-a9c6-4f7b-931a-9af9b35204cf" providerId="AD" clId="Web-{0CA3C696-5945-88C0-FD0A-C6250DE0A201}" dt="2025-04-13T22:35:43.235" v="3"/>
        <pc:sldMkLst>
          <pc:docMk/>
          <pc:sldMk cId="931273858" sldId="290"/>
        </pc:sldMkLst>
      </pc:sldChg>
      <pc:sldChg chg="del">
        <pc:chgData name="Nolan Paul Hann" userId="S::nph46@nau.edu::9c82315a-a9c6-4f7b-931a-9af9b35204cf" providerId="AD" clId="Web-{0CA3C696-5945-88C0-FD0A-C6250DE0A201}" dt="2025-04-13T22:35:47.907" v="7"/>
        <pc:sldMkLst>
          <pc:docMk/>
          <pc:sldMk cId="1113874256" sldId="291"/>
        </pc:sldMkLst>
      </pc:sldChg>
      <pc:sldChg chg="del">
        <pc:chgData name="Nolan Paul Hann" userId="S::nph46@nau.edu::9c82315a-a9c6-4f7b-931a-9af9b35204cf" providerId="AD" clId="Web-{0CA3C696-5945-88C0-FD0A-C6250DE0A201}" dt="2025-04-13T22:46:05.460" v="39"/>
        <pc:sldMkLst>
          <pc:docMk/>
          <pc:sldMk cId="2215124770" sldId="292"/>
        </pc:sldMkLst>
      </pc:sldChg>
      <pc:sldChg chg="modSp add del ord replId">
        <pc:chgData name="Nolan Paul Hann" userId="S::nph46@nau.edu::9c82315a-a9c6-4f7b-931a-9af9b35204cf" providerId="AD" clId="Web-{0CA3C696-5945-88C0-FD0A-C6250DE0A201}" dt="2025-04-13T22:47:48.951" v="50"/>
        <pc:sldMkLst>
          <pc:docMk/>
          <pc:sldMk cId="2932500406" sldId="293"/>
        </pc:sldMkLst>
      </pc:sldChg>
      <pc:sldChg chg="modSp add ord">
        <pc:chgData name="Nolan Paul Hann" userId="S::nph46@nau.edu::9c82315a-a9c6-4f7b-931a-9af9b35204cf" providerId="AD" clId="Web-{0CA3C696-5945-88C0-FD0A-C6250DE0A201}" dt="2025-04-13T22:43:11.198" v="25" actId="20577"/>
        <pc:sldMkLst>
          <pc:docMk/>
          <pc:sldMk cId="4246107455" sldId="294"/>
        </pc:sldMkLst>
        <pc:spChg chg="mod">
          <ac:chgData name="Nolan Paul Hann" userId="S::nph46@nau.edu::9c82315a-a9c6-4f7b-931a-9af9b35204cf" providerId="AD" clId="Web-{0CA3C696-5945-88C0-FD0A-C6250DE0A201}" dt="2025-04-13T22:43:11.198" v="25" actId="20577"/>
          <ac:spMkLst>
            <pc:docMk/>
            <pc:sldMk cId="4246107455" sldId="294"/>
            <ac:spMk id="6" creationId="{CC2367EF-5E84-C020-EE59-AA0F48393E59}"/>
          </ac:spMkLst>
        </pc:spChg>
      </pc:sldChg>
      <pc:sldChg chg="modSp add">
        <pc:chgData name="Nolan Paul Hann" userId="S::nph46@nau.edu::9c82315a-a9c6-4f7b-931a-9af9b35204cf" providerId="AD" clId="Web-{0CA3C696-5945-88C0-FD0A-C6250DE0A201}" dt="2025-04-13T22:41:45.448" v="22" actId="20577"/>
        <pc:sldMkLst>
          <pc:docMk/>
          <pc:sldMk cId="3257145359" sldId="295"/>
        </pc:sldMkLst>
        <pc:spChg chg="mod">
          <ac:chgData name="Nolan Paul Hann" userId="S::nph46@nau.edu::9c82315a-a9c6-4f7b-931a-9af9b35204cf" providerId="AD" clId="Web-{0CA3C696-5945-88C0-FD0A-C6250DE0A201}" dt="2025-04-13T22:41:45.448" v="22" actId="20577"/>
          <ac:spMkLst>
            <pc:docMk/>
            <pc:sldMk cId="3257145359" sldId="295"/>
            <ac:spMk id="6" creationId="{CC2367EF-5E84-C020-EE59-AA0F48393E59}"/>
          </ac:spMkLst>
        </pc:spChg>
      </pc:sldChg>
      <pc:sldChg chg="add">
        <pc:chgData name="Nolan Paul Hann" userId="S::nph46@nau.edu::9c82315a-a9c6-4f7b-931a-9af9b35204cf" providerId="AD" clId="Web-{0CA3C696-5945-88C0-FD0A-C6250DE0A201}" dt="2025-04-13T22:43:29.668" v="26"/>
        <pc:sldMkLst>
          <pc:docMk/>
          <pc:sldMk cId="884529800" sldId="296"/>
        </pc:sldMkLst>
      </pc:sldChg>
      <pc:sldChg chg="add del">
        <pc:chgData name="Nolan Paul Hann" userId="S::nph46@nau.edu::9c82315a-a9c6-4f7b-931a-9af9b35204cf" providerId="AD" clId="Web-{0CA3C696-5945-88C0-FD0A-C6250DE0A201}" dt="2025-04-13T22:44:54.220" v="33"/>
        <pc:sldMkLst>
          <pc:docMk/>
          <pc:sldMk cId="2184899432" sldId="297"/>
        </pc:sldMkLst>
      </pc:sldChg>
      <pc:sldChg chg="modSp add ord">
        <pc:chgData name="Nolan Paul Hann" userId="S::nph46@nau.edu::9c82315a-a9c6-4f7b-931a-9af9b35204cf" providerId="AD" clId="Web-{0CA3C696-5945-88C0-FD0A-C6250DE0A201}" dt="2025-04-13T22:44:49.439" v="32" actId="20577"/>
        <pc:sldMkLst>
          <pc:docMk/>
          <pc:sldMk cId="1075650851" sldId="298"/>
        </pc:sldMkLst>
        <pc:spChg chg="mod">
          <ac:chgData name="Nolan Paul Hann" userId="S::nph46@nau.edu::9c82315a-a9c6-4f7b-931a-9af9b35204cf" providerId="AD" clId="Web-{0CA3C696-5945-88C0-FD0A-C6250DE0A201}" dt="2025-04-13T22:44:49.439" v="32" actId="20577"/>
          <ac:spMkLst>
            <pc:docMk/>
            <pc:sldMk cId="1075650851" sldId="298"/>
            <ac:spMk id="6" creationId="{CC2367EF-5E84-C020-EE59-AA0F48393E59}"/>
          </ac:spMkLst>
        </pc:spChg>
      </pc:sldChg>
      <pc:sldChg chg="modSp add">
        <pc:chgData name="Nolan Paul Hann" userId="S::nph46@nau.edu::9c82315a-a9c6-4f7b-931a-9af9b35204cf" providerId="AD" clId="Web-{0CA3C696-5945-88C0-FD0A-C6250DE0A201}" dt="2025-04-13T22:46:00.850" v="37" actId="20577"/>
        <pc:sldMkLst>
          <pc:docMk/>
          <pc:sldMk cId="2236846670" sldId="299"/>
        </pc:sldMkLst>
        <pc:spChg chg="mod">
          <ac:chgData name="Nolan Paul Hann" userId="S::nph46@nau.edu::9c82315a-a9c6-4f7b-931a-9af9b35204cf" providerId="AD" clId="Web-{0CA3C696-5945-88C0-FD0A-C6250DE0A201}" dt="2025-04-13T22:46:00.850" v="37" actId="20577"/>
          <ac:spMkLst>
            <pc:docMk/>
            <pc:sldMk cId="2236846670" sldId="299"/>
            <ac:spMk id="6" creationId="{CC2367EF-5E84-C020-EE59-AA0F48393E59}"/>
          </ac:spMkLst>
        </pc:spChg>
      </pc:sldChg>
      <pc:sldChg chg="modSp add">
        <pc:chgData name="Nolan Paul Hann" userId="S::nph46@nau.edu::9c82315a-a9c6-4f7b-931a-9af9b35204cf" providerId="AD" clId="Web-{0CA3C696-5945-88C0-FD0A-C6250DE0A201}" dt="2025-04-13T22:47:44.154" v="49" actId="20577"/>
        <pc:sldMkLst>
          <pc:docMk/>
          <pc:sldMk cId="3006640954" sldId="300"/>
        </pc:sldMkLst>
        <pc:spChg chg="mod">
          <ac:chgData name="Nolan Paul Hann" userId="S::nph46@nau.edu::9c82315a-a9c6-4f7b-931a-9af9b35204cf" providerId="AD" clId="Web-{0CA3C696-5945-88C0-FD0A-C6250DE0A201}" dt="2025-04-13T22:47:44.154" v="49" actId="20577"/>
          <ac:spMkLst>
            <pc:docMk/>
            <pc:sldMk cId="3006640954" sldId="300"/>
            <ac:spMk id="6" creationId="{CC2367EF-5E84-C020-EE59-AA0F48393E59}"/>
          </ac:spMkLst>
        </pc:spChg>
      </pc:sldChg>
      <pc:sldChg chg="modSp add">
        <pc:chgData name="Nolan Paul Hann" userId="S::nph46@nau.edu::9c82315a-a9c6-4f7b-931a-9af9b35204cf" providerId="AD" clId="Web-{0CA3C696-5945-88C0-FD0A-C6250DE0A201}" dt="2025-04-13T22:46:49.900" v="46" actId="20577"/>
        <pc:sldMkLst>
          <pc:docMk/>
          <pc:sldMk cId="2215124770" sldId="301"/>
        </pc:sldMkLst>
        <pc:spChg chg="mod">
          <ac:chgData name="Nolan Paul Hann" userId="S::nph46@nau.edu::9c82315a-a9c6-4f7b-931a-9af9b35204cf" providerId="AD" clId="Web-{0CA3C696-5945-88C0-FD0A-C6250DE0A201}" dt="2025-04-13T22:46:49.900" v="46" actId="20577"/>
          <ac:spMkLst>
            <pc:docMk/>
            <pc:sldMk cId="2215124770" sldId="301"/>
            <ac:spMk id="6" creationId="{1CDFCF97-416D-1ACE-3B0E-8120ADFD6A59}"/>
          </ac:spMkLst>
        </pc:spChg>
      </pc:sldChg>
      <pc:sldChg chg="delSp modSp add">
        <pc:chgData name="Nolan Paul Hann" userId="S::nph46@nau.edu::9c82315a-a9c6-4f7b-931a-9af9b35204cf" providerId="AD" clId="Web-{0CA3C696-5945-88C0-FD0A-C6250DE0A201}" dt="2025-04-13T23:59:15.763" v="75" actId="20577"/>
        <pc:sldMkLst>
          <pc:docMk/>
          <pc:sldMk cId="2699072540" sldId="302"/>
        </pc:sldMkLst>
        <pc:spChg chg="mod">
          <ac:chgData name="Nolan Paul Hann" userId="S::nph46@nau.edu::9c82315a-a9c6-4f7b-931a-9af9b35204cf" providerId="AD" clId="Web-{0CA3C696-5945-88C0-FD0A-C6250DE0A201}" dt="2025-04-13T23:59:15.763" v="75" actId="20577"/>
          <ac:spMkLst>
            <pc:docMk/>
            <pc:sldMk cId="2699072540" sldId="302"/>
            <ac:spMk id="6" creationId="{D682DD4D-4787-18A8-E581-9D3AD966A97D}"/>
          </ac:spMkLst>
        </pc:spChg>
      </pc:sldChg>
      <pc:sldChg chg="add">
        <pc:chgData name="Nolan Paul Hann" userId="S::nph46@nau.edu::9c82315a-a9c6-4f7b-931a-9af9b35204cf" providerId="AD" clId="Web-{0CA3C696-5945-88C0-FD0A-C6250DE0A201}" dt="2025-04-13T22:48:58.378" v="52"/>
        <pc:sldMkLst>
          <pc:docMk/>
          <pc:sldMk cId="1530237206" sldId="303"/>
        </pc:sldMkLst>
      </pc:sldChg>
      <pc:sldChg chg="add">
        <pc:chgData name="Nolan Paul Hann" userId="S::nph46@nau.edu::9c82315a-a9c6-4f7b-931a-9af9b35204cf" providerId="AD" clId="Web-{0CA3C696-5945-88C0-FD0A-C6250DE0A201}" dt="2025-04-13T22:49:05.410" v="53"/>
        <pc:sldMkLst>
          <pc:docMk/>
          <pc:sldMk cId="378133369" sldId="304"/>
        </pc:sldMkLst>
      </pc:sldChg>
      <pc:sldChg chg="add">
        <pc:chgData name="Nolan Paul Hann" userId="S::nph46@nau.edu::9c82315a-a9c6-4f7b-931a-9af9b35204cf" providerId="AD" clId="Web-{0CA3C696-5945-88C0-FD0A-C6250DE0A201}" dt="2025-04-13T22:49:34.725" v="54"/>
        <pc:sldMkLst>
          <pc:docMk/>
          <pc:sldMk cId="485016254" sldId="305"/>
        </pc:sldMkLst>
      </pc:sldChg>
      <pc:sldChg chg="add">
        <pc:chgData name="Nolan Paul Hann" userId="S::nph46@nau.edu::9c82315a-a9c6-4f7b-931a-9af9b35204cf" providerId="AD" clId="Web-{0CA3C696-5945-88C0-FD0A-C6250DE0A201}" dt="2025-04-13T22:49:41.866" v="55"/>
        <pc:sldMkLst>
          <pc:docMk/>
          <pc:sldMk cId="2161447093" sldId="306"/>
        </pc:sldMkLst>
      </pc:sldChg>
      <pc:sldChg chg="add">
        <pc:chgData name="Nolan Paul Hann" userId="S::nph46@nau.edu::9c82315a-a9c6-4f7b-931a-9af9b35204cf" providerId="AD" clId="Web-{0CA3C696-5945-88C0-FD0A-C6250DE0A201}" dt="2025-04-13T22:50:08.602" v="56"/>
        <pc:sldMkLst>
          <pc:docMk/>
          <pc:sldMk cId="1709464495" sldId="307"/>
        </pc:sldMkLst>
      </pc:sldChg>
      <pc:sldChg chg="add">
        <pc:chgData name="Nolan Paul Hann" userId="S::nph46@nau.edu::9c82315a-a9c6-4f7b-931a-9af9b35204cf" providerId="AD" clId="Web-{0CA3C696-5945-88C0-FD0A-C6250DE0A201}" dt="2025-04-13T22:50:19.666" v="57"/>
        <pc:sldMkLst>
          <pc:docMk/>
          <pc:sldMk cId="3616102936" sldId="308"/>
        </pc:sldMkLst>
      </pc:sldChg>
      <pc:sldChg chg="add">
        <pc:chgData name="Nolan Paul Hann" userId="S::nph46@nau.edu::9c82315a-a9c6-4f7b-931a-9af9b35204cf" providerId="AD" clId="Web-{0CA3C696-5945-88C0-FD0A-C6250DE0A201}" dt="2025-04-13T22:50:56.684" v="58"/>
        <pc:sldMkLst>
          <pc:docMk/>
          <pc:sldMk cId="3654687224" sldId="309"/>
        </pc:sldMkLst>
      </pc:sldChg>
      <pc:sldChg chg="add">
        <pc:chgData name="Nolan Paul Hann" userId="S::nph46@nau.edu::9c82315a-a9c6-4f7b-931a-9af9b35204cf" providerId="AD" clId="Web-{0CA3C696-5945-88C0-FD0A-C6250DE0A201}" dt="2025-04-13T22:51:04.966" v="59"/>
        <pc:sldMkLst>
          <pc:docMk/>
          <pc:sldMk cId="4147262497" sldId="310"/>
        </pc:sldMkLst>
      </pc:sldChg>
      <pc:sldChg chg="add">
        <pc:chgData name="Nolan Paul Hann" userId="S::nph46@nau.edu::9c82315a-a9c6-4f7b-931a-9af9b35204cf" providerId="AD" clId="Web-{0CA3C696-5945-88C0-FD0A-C6250DE0A201}" dt="2025-04-13T22:51:18.607" v="60"/>
        <pc:sldMkLst>
          <pc:docMk/>
          <pc:sldMk cId="3297626632" sldId="311"/>
        </pc:sldMkLst>
      </pc:sldChg>
      <pc:sldChg chg="add">
        <pc:chgData name="Nolan Paul Hann" userId="S::nph46@nau.edu::9c82315a-a9c6-4f7b-931a-9af9b35204cf" providerId="AD" clId="Web-{0CA3C696-5945-88C0-FD0A-C6250DE0A201}" dt="2025-04-13T22:51:42.062" v="61"/>
        <pc:sldMkLst>
          <pc:docMk/>
          <pc:sldMk cId="931273858" sldId="312"/>
        </pc:sldMkLst>
      </pc:sldChg>
      <pc:sldChg chg="addSp delSp modSp add replId">
        <pc:chgData name="Nolan Paul Hann" userId="S::nph46@nau.edu::9c82315a-a9c6-4f7b-931a-9af9b35204cf" providerId="AD" clId="Web-{0CA3C696-5945-88C0-FD0A-C6250DE0A201}" dt="2025-04-14T00:12:06.108" v="221" actId="20577"/>
        <pc:sldMkLst>
          <pc:docMk/>
          <pc:sldMk cId="2261600741" sldId="313"/>
        </pc:sldMkLst>
        <pc:spChg chg="add mod">
          <ac:chgData name="Nolan Paul Hann" userId="S::nph46@nau.edu::9c82315a-a9c6-4f7b-931a-9af9b35204cf" providerId="AD" clId="Web-{0CA3C696-5945-88C0-FD0A-C6250DE0A201}" dt="2025-04-14T00:12:06.108" v="221" actId="20577"/>
          <ac:spMkLst>
            <pc:docMk/>
            <pc:sldMk cId="2261600741" sldId="313"/>
            <ac:spMk id="2" creationId="{EFE84351-6217-057A-5003-0A8D5F962A75}"/>
          </ac:spMkLst>
        </pc:spChg>
        <pc:spChg chg="mod">
          <ac:chgData name="Nolan Paul Hann" userId="S::nph46@nau.edu::9c82315a-a9c6-4f7b-931a-9af9b35204cf" providerId="AD" clId="Web-{0CA3C696-5945-88C0-FD0A-C6250DE0A201}" dt="2025-04-13T22:51:48.984" v="63" actId="20577"/>
          <ac:spMkLst>
            <pc:docMk/>
            <pc:sldMk cId="2261600741" sldId="313"/>
            <ac:spMk id="6" creationId="{1B62438C-64B7-531A-1972-8C5C05E8CCFE}"/>
          </ac:spMkLst>
        </pc:spChg>
      </pc:sldChg>
    </pc:docChg>
  </pc:docChgLst>
  <pc:docChgLst>
    <pc:chgData name="Nathan Altair Krikawa" userId="4c578624-8c72-4009-abca-faa2160fc05b" providerId="ADAL" clId="{58CA751D-1FC1-4F9B-BE05-F6462E8DECBA}"/>
    <pc:docChg chg="undo custSel addSld delSld modSld sldOrd">
      <pc:chgData name="Nathan Altair Krikawa" userId="4c578624-8c72-4009-abca-faa2160fc05b" providerId="ADAL" clId="{58CA751D-1FC1-4F9B-BE05-F6462E8DECBA}" dt="2025-04-19T05:10:25.907" v="3809" actId="20577"/>
      <pc:docMkLst>
        <pc:docMk/>
      </pc:docMkLst>
      <pc:sldChg chg="modSp mod">
        <pc:chgData name="Nathan Altair Krikawa" userId="4c578624-8c72-4009-abca-faa2160fc05b" providerId="ADAL" clId="{58CA751D-1FC1-4F9B-BE05-F6462E8DECBA}" dt="2025-04-19T03:23:06.636" v="3787" actId="113"/>
        <pc:sldMkLst>
          <pc:docMk/>
          <pc:sldMk cId="4014885047" sldId="264"/>
        </pc:sldMkLst>
        <pc:spChg chg="mod">
          <ac:chgData name="Nathan Altair Krikawa" userId="4c578624-8c72-4009-abca-faa2160fc05b" providerId="ADAL" clId="{58CA751D-1FC1-4F9B-BE05-F6462E8DECBA}" dt="2025-04-19T03:20:16.337" v="3720" actId="20577"/>
          <ac:spMkLst>
            <pc:docMk/>
            <pc:sldMk cId="4014885047" sldId="264"/>
            <ac:spMk id="2" creationId="{9B50D50C-EE1C-F542-BF61-736210620F87}"/>
          </ac:spMkLst>
        </pc:spChg>
        <pc:spChg chg="mod">
          <ac:chgData name="Nathan Altair Krikawa" userId="4c578624-8c72-4009-abca-faa2160fc05b" providerId="ADAL" clId="{58CA751D-1FC1-4F9B-BE05-F6462E8DECBA}" dt="2025-04-19T03:23:06.636" v="3787" actId="113"/>
          <ac:spMkLst>
            <pc:docMk/>
            <pc:sldMk cId="4014885047" sldId="264"/>
            <ac:spMk id="7" creationId="{D15E5935-7826-A781-7B22-8B808BEB773B}"/>
          </ac:spMkLst>
        </pc:spChg>
      </pc:sldChg>
      <pc:sldChg chg="modSp mod">
        <pc:chgData name="Nathan Altair Krikawa" userId="4c578624-8c72-4009-abca-faa2160fc05b" providerId="ADAL" clId="{58CA751D-1FC1-4F9B-BE05-F6462E8DECBA}" dt="2025-04-19T03:02:39.509" v="3396" actId="20577"/>
        <pc:sldMkLst>
          <pc:docMk/>
          <pc:sldMk cId="284334150" sldId="269"/>
        </pc:sldMkLst>
        <pc:spChg chg="mod">
          <ac:chgData name="Nathan Altair Krikawa" userId="4c578624-8c72-4009-abca-faa2160fc05b" providerId="ADAL" clId="{58CA751D-1FC1-4F9B-BE05-F6462E8DECBA}" dt="2025-04-19T03:01:40.534" v="3365" actId="20577"/>
          <ac:spMkLst>
            <pc:docMk/>
            <pc:sldMk cId="284334150" sldId="269"/>
            <ac:spMk id="9" creationId="{517773CA-F692-C27B-5DA7-FA3DDED1268F}"/>
          </ac:spMkLst>
        </pc:spChg>
        <pc:spChg chg="mod">
          <ac:chgData name="Nathan Altair Krikawa" userId="4c578624-8c72-4009-abca-faa2160fc05b" providerId="ADAL" clId="{58CA751D-1FC1-4F9B-BE05-F6462E8DECBA}" dt="2025-04-19T03:02:03.195" v="3388" actId="20577"/>
          <ac:spMkLst>
            <pc:docMk/>
            <pc:sldMk cId="284334150" sldId="269"/>
            <ac:spMk id="11" creationId="{B50BC502-70FF-C202-D53F-5DBFCCAA1608}"/>
          </ac:spMkLst>
        </pc:spChg>
        <pc:spChg chg="mod">
          <ac:chgData name="Nathan Altair Krikawa" userId="4c578624-8c72-4009-abca-faa2160fc05b" providerId="ADAL" clId="{58CA751D-1FC1-4F9B-BE05-F6462E8DECBA}" dt="2025-04-19T03:02:39.509" v="3396" actId="20577"/>
          <ac:spMkLst>
            <pc:docMk/>
            <pc:sldMk cId="284334150" sldId="269"/>
            <ac:spMk id="14" creationId="{345E5BEB-CB9E-1B27-90F5-934DFA4D8471}"/>
          </ac:spMkLst>
        </pc:spChg>
      </pc:sldChg>
      <pc:sldChg chg="modSp mod ord">
        <pc:chgData name="Nathan Altair Krikawa" userId="4c578624-8c72-4009-abca-faa2160fc05b" providerId="ADAL" clId="{58CA751D-1FC1-4F9B-BE05-F6462E8DECBA}" dt="2025-04-19T03:03:35.153" v="3425" actId="20577"/>
        <pc:sldMkLst>
          <pc:docMk/>
          <pc:sldMk cId="2830234873" sldId="281"/>
        </pc:sldMkLst>
        <pc:spChg chg="mod">
          <ac:chgData name="Nathan Altair Krikawa" userId="4c578624-8c72-4009-abca-faa2160fc05b" providerId="ADAL" clId="{58CA751D-1FC1-4F9B-BE05-F6462E8DECBA}" dt="2025-04-19T03:03:22.809" v="3409" actId="20577"/>
          <ac:spMkLst>
            <pc:docMk/>
            <pc:sldMk cId="2830234873" sldId="281"/>
            <ac:spMk id="3" creationId="{208ED16B-0601-1BC6-718D-AB0A3D2CEACA}"/>
          </ac:spMkLst>
        </pc:spChg>
        <pc:spChg chg="mod">
          <ac:chgData name="Nathan Altair Krikawa" userId="4c578624-8c72-4009-abca-faa2160fc05b" providerId="ADAL" clId="{58CA751D-1FC1-4F9B-BE05-F6462E8DECBA}" dt="2025-04-19T03:02:59.903" v="3402" actId="20577"/>
          <ac:spMkLst>
            <pc:docMk/>
            <pc:sldMk cId="2830234873" sldId="281"/>
            <ac:spMk id="4" creationId="{1336FC27-B13C-1B15-42BD-B7CD02B1F803}"/>
          </ac:spMkLst>
        </pc:spChg>
        <pc:spChg chg="mod">
          <ac:chgData name="Nathan Altair Krikawa" userId="4c578624-8c72-4009-abca-faa2160fc05b" providerId="ADAL" clId="{58CA751D-1FC1-4F9B-BE05-F6462E8DECBA}" dt="2025-04-19T01:25:32.151" v="1546" actId="20577"/>
          <ac:spMkLst>
            <pc:docMk/>
            <pc:sldMk cId="2830234873" sldId="281"/>
            <ac:spMk id="7" creationId="{5C598A14-0372-A7CB-D118-E9D617BDB2D3}"/>
          </ac:spMkLst>
        </pc:spChg>
        <pc:spChg chg="mod">
          <ac:chgData name="Nathan Altair Krikawa" userId="4c578624-8c72-4009-abca-faa2160fc05b" providerId="ADAL" clId="{58CA751D-1FC1-4F9B-BE05-F6462E8DECBA}" dt="2025-04-19T03:03:19.287" v="3407" actId="20577"/>
          <ac:spMkLst>
            <pc:docMk/>
            <pc:sldMk cId="2830234873" sldId="281"/>
            <ac:spMk id="10" creationId="{ED48F53D-0CAD-0045-8099-76C162C52F5B}"/>
          </ac:spMkLst>
        </pc:spChg>
        <pc:spChg chg="mod">
          <ac:chgData name="Nathan Altair Krikawa" userId="4c578624-8c72-4009-abca-faa2160fc05b" providerId="ADAL" clId="{58CA751D-1FC1-4F9B-BE05-F6462E8DECBA}" dt="2025-04-19T03:03:35.153" v="3425" actId="20577"/>
          <ac:spMkLst>
            <pc:docMk/>
            <pc:sldMk cId="2830234873" sldId="281"/>
            <ac:spMk id="20" creationId="{9AAB9B52-1B57-925C-7B8F-C0CBDFADAD0A}"/>
          </ac:spMkLst>
        </pc:spChg>
      </pc:sldChg>
      <pc:sldChg chg="modSp add mod">
        <pc:chgData name="Nathan Altair Krikawa" userId="4c578624-8c72-4009-abca-faa2160fc05b" providerId="ADAL" clId="{58CA751D-1FC1-4F9B-BE05-F6462E8DECBA}" dt="2025-04-19T03:09:20.426" v="3609" actId="20577"/>
        <pc:sldMkLst>
          <pc:docMk/>
          <pc:sldMk cId="2236881701" sldId="282"/>
        </pc:sldMkLst>
        <pc:spChg chg="mod">
          <ac:chgData name="Nathan Altair Krikawa" userId="4c578624-8c72-4009-abca-faa2160fc05b" providerId="ADAL" clId="{58CA751D-1FC1-4F9B-BE05-F6462E8DECBA}" dt="2025-04-19T03:09:17.066" v="3607" actId="20577"/>
          <ac:spMkLst>
            <pc:docMk/>
            <pc:sldMk cId="2236881701" sldId="282"/>
            <ac:spMk id="2" creationId="{B640671B-427A-0478-99BC-51AB335FD6C7}"/>
          </ac:spMkLst>
        </pc:spChg>
        <pc:spChg chg="mod">
          <ac:chgData name="Nathan Altair Krikawa" userId="4c578624-8c72-4009-abca-faa2160fc05b" providerId="ADAL" clId="{58CA751D-1FC1-4F9B-BE05-F6462E8DECBA}" dt="2025-04-19T03:09:20.426" v="3609" actId="20577"/>
          <ac:spMkLst>
            <pc:docMk/>
            <pc:sldMk cId="2236881701" sldId="282"/>
            <ac:spMk id="4" creationId="{89A3A3E8-AD23-8388-0D70-46F4A39597DD}"/>
          </ac:spMkLst>
        </pc:spChg>
        <pc:spChg chg="mod">
          <ac:chgData name="Nathan Altair Krikawa" userId="4c578624-8c72-4009-abca-faa2160fc05b" providerId="ADAL" clId="{58CA751D-1FC1-4F9B-BE05-F6462E8DECBA}" dt="2025-04-19T02:09:20.103" v="2429" actId="20577"/>
          <ac:spMkLst>
            <pc:docMk/>
            <pc:sldMk cId="2236881701" sldId="282"/>
            <ac:spMk id="6" creationId="{CC2367EF-5E84-C020-EE59-AA0F48393E59}"/>
          </ac:spMkLst>
        </pc:spChg>
        <pc:spChg chg="mod">
          <ac:chgData name="Nathan Altair Krikawa" userId="4c578624-8c72-4009-abca-faa2160fc05b" providerId="ADAL" clId="{58CA751D-1FC1-4F9B-BE05-F6462E8DECBA}" dt="2025-04-19T02:42:33.209" v="2793" actId="20577"/>
          <ac:spMkLst>
            <pc:docMk/>
            <pc:sldMk cId="2236881701" sldId="282"/>
            <ac:spMk id="9" creationId="{517773CA-F692-C27B-5DA7-FA3DDED1268F}"/>
          </ac:spMkLst>
        </pc:spChg>
      </pc:sldChg>
      <pc:sldChg chg="modSp add mod">
        <pc:chgData name="Nathan Altair Krikawa" userId="4c578624-8c72-4009-abca-faa2160fc05b" providerId="ADAL" clId="{58CA751D-1FC1-4F9B-BE05-F6462E8DECBA}" dt="2025-04-19T03:09:10.108" v="3605" actId="20577"/>
        <pc:sldMkLst>
          <pc:docMk/>
          <pc:sldMk cId="3008938284" sldId="283"/>
        </pc:sldMkLst>
        <pc:spChg chg="mod">
          <ac:chgData name="Nathan Altair Krikawa" userId="4c578624-8c72-4009-abca-faa2160fc05b" providerId="ADAL" clId="{58CA751D-1FC1-4F9B-BE05-F6462E8DECBA}" dt="2025-04-19T03:09:06.833" v="3603" actId="20577"/>
          <ac:spMkLst>
            <pc:docMk/>
            <pc:sldMk cId="3008938284" sldId="283"/>
            <ac:spMk id="3" creationId="{E38C16B1-475D-3EBE-79C6-6C8A20D7AA92}"/>
          </ac:spMkLst>
        </pc:spChg>
        <pc:spChg chg="mod">
          <ac:chgData name="Nathan Altair Krikawa" userId="4c578624-8c72-4009-abca-faa2160fc05b" providerId="ADAL" clId="{58CA751D-1FC1-4F9B-BE05-F6462E8DECBA}" dt="2025-04-19T03:09:10.108" v="3605" actId="20577"/>
          <ac:spMkLst>
            <pc:docMk/>
            <pc:sldMk cId="3008938284" sldId="283"/>
            <ac:spMk id="4" creationId="{22C4CA1E-95A5-FAA8-E85B-9B47E0A42F4F}"/>
          </ac:spMkLst>
        </pc:spChg>
        <pc:spChg chg="mod">
          <ac:chgData name="Nathan Altair Krikawa" userId="4c578624-8c72-4009-abca-faa2160fc05b" providerId="ADAL" clId="{58CA751D-1FC1-4F9B-BE05-F6462E8DECBA}" dt="2025-04-19T02:09:14.239" v="2425" actId="20577"/>
          <ac:spMkLst>
            <pc:docMk/>
            <pc:sldMk cId="3008938284" sldId="283"/>
            <ac:spMk id="6" creationId="{CC2367EF-5E84-C020-EE59-AA0F48393E59}"/>
          </ac:spMkLst>
        </pc:spChg>
        <pc:spChg chg="mod">
          <ac:chgData name="Nathan Altair Krikawa" userId="4c578624-8c72-4009-abca-faa2160fc05b" providerId="ADAL" clId="{58CA751D-1FC1-4F9B-BE05-F6462E8DECBA}" dt="2025-04-19T02:42:37.298" v="2794" actId="20577"/>
          <ac:spMkLst>
            <pc:docMk/>
            <pc:sldMk cId="3008938284" sldId="283"/>
            <ac:spMk id="9" creationId="{517773CA-F692-C27B-5DA7-FA3DDED1268F}"/>
          </ac:spMkLst>
        </pc:spChg>
      </pc:sldChg>
      <pc:sldChg chg="modSp mod ord">
        <pc:chgData name="Nathan Altair Krikawa" userId="4c578624-8c72-4009-abca-faa2160fc05b" providerId="ADAL" clId="{58CA751D-1FC1-4F9B-BE05-F6462E8DECBA}" dt="2025-04-19T03:01:26.601" v="3363" actId="20577"/>
        <pc:sldMkLst>
          <pc:docMk/>
          <pc:sldMk cId="1497667495" sldId="284"/>
        </pc:sldMkLst>
        <pc:spChg chg="mod">
          <ac:chgData name="Nathan Altair Krikawa" userId="4c578624-8c72-4009-abca-faa2160fc05b" providerId="ADAL" clId="{58CA751D-1FC1-4F9B-BE05-F6462E8DECBA}" dt="2025-04-19T03:01:26.601" v="3363" actId="20577"/>
          <ac:spMkLst>
            <pc:docMk/>
            <pc:sldMk cId="1497667495" sldId="284"/>
            <ac:spMk id="9" creationId="{517773CA-F692-C27B-5DA7-FA3DDED1268F}"/>
          </ac:spMkLst>
        </pc:spChg>
        <pc:spChg chg="mod">
          <ac:chgData name="Nathan Altair Krikawa" userId="4c578624-8c72-4009-abca-faa2160fc05b" providerId="ADAL" clId="{58CA751D-1FC1-4F9B-BE05-F6462E8DECBA}" dt="2025-04-19T02:55:58.831" v="3314" actId="20577"/>
          <ac:spMkLst>
            <pc:docMk/>
            <pc:sldMk cId="1497667495" sldId="284"/>
            <ac:spMk id="17" creationId="{16907672-BA0D-5915-7AB4-404BE998D3BC}"/>
          </ac:spMkLst>
        </pc:spChg>
      </pc:sldChg>
      <pc:sldChg chg="addSp modSp add mod">
        <pc:chgData name="Nathan Altair Krikawa" userId="4c578624-8c72-4009-abca-faa2160fc05b" providerId="ADAL" clId="{58CA751D-1FC1-4F9B-BE05-F6462E8DECBA}" dt="2025-04-19T03:08:39.177" v="3591" actId="1076"/>
        <pc:sldMkLst>
          <pc:docMk/>
          <pc:sldMk cId="3600859688" sldId="286"/>
        </pc:sldMkLst>
        <pc:spChg chg="add mod">
          <ac:chgData name="Nathan Altair Krikawa" userId="4c578624-8c72-4009-abca-faa2160fc05b" providerId="ADAL" clId="{58CA751D-1FC1-4F9B-BE05-F6462E8DECBA}" dt="2025-04-19T03:08:39.177" v="3591" actId="1076"/>
          <ac:spMkLst>
            <pc:docMk/>
            <pc:sldMk cId="3600859688" sldId="286"/>
            <ac:spMk id="2" creationId="{46CE6AD8-B6ED-1037-D509-46541EF38A3F}"/>
          </ac:spMkLst>
        </pc:spChg>
        <pc:spChg chg="add mod">
          <ac:chgData name="Nathan Altair Krikawa" userId="4c578624-8c72-4009-abca-faa2160fc05b" providerId="ADAL" clId="{58CA751D-1FC1-4F9B-BE05-F6462E8DECBA}" dt="2025-04-19T03:08:32.657" v="3590" actId="1076"/>
          <ac:spMkLst>
            <pc:docMk/>
            <pc:sldMk cId="3600859688" sldId="286"/>
            <ac:spMk id="3" creationId="{E29044B2-69F5-E6E2-74CD-4C06FE48D1E4}"/>
          </ac:spMkLst>
        </pc:spChg>
        <pc:spChg chg="add mod">
          <ac:chgData name="Nathan Altair Krikawa" userId="4c578624-8c72-4009-abca-faa2160fc05b" providerId="ADAL" clId="{58CA751D-1FC1-4F9B-BE05-F6462E8DECBA}" dt="2025-04-19T03:08:28.205" v="3589" actId="1076"/>
          <ac:spMkLst>
            <pc:docMk/>
            <pc:sldMk cId="3600859688" sldId="286"/>
            <ac:spMk id="4" creationId="{8318F827-3320-E738-9533-94672FFBC09F}"/>
          </ac:spMkLst>
        </pc:spChg>
        <pc:spChg chg="mod">
          <ac:chgData name="Nathan Altair Krikawa" userId="4c578624-8c72-4009-abca-faa2160fc05b" providerId="ADAL" clId="{58CA751D-1FC1-4F9B-BE05-F6462E8DECBA}" dt="2025-04-14T06:40:41.040" v="1327" actId="6549"/>
          <ac:spMkLst>
            <pc:docMk/>
            <pc:sldMk cId="3600859688" sldId="286"/>
            <ac:spMk id="6" creationId="{CC2367EF-5E84-C020-EE59-AA0F48393E59}"/>
          </ac:spMkLst>
        </pc:spChg>
        <pc:spChg chg="mod">
          <ac:chgData name="Nathan Altair Krikawa" userId="4c578624-8c72-4009-abca-faa2160fc05b" providerId="ADAL" clId="{58CA751D-1FC1-4F9B-BE05-F6462E8DECBA}" dt="2025-04-19T02:58:25.455" v="3337" actId="20577"/>
          <ac:spMkLst>
            <pc:docMk/>
            <pc:sldMk cId="3600859688" sldId="286"/>
            <ac:spMk id="9" creationId="{517773CA-F692-C27B-5DA7-FA3DDED1268F}"/>
          </ac:spMkLst>
        </pc:spChg>
        <pc:spChg chg="mod">
          <ac:chgData name="Nathan Altair Krikawa" userId="4c578624-8c72-4009-abca-faa2160fc05b" providerId="ADAL" clId="{58CA751D-1FC1-4F9B-BE05-F6462E8DECBA}" dt="2025-04-19T03:06:13.150" v="3475" actId="1036"/>
          <ac:spMkLst>
            <pc:docMk/>
            <pc:sldMk cId="3600859688" sldId="286"/>
            <ac:spMk id="16" creationId="{B22FC28A-67D7-06A0-C72A-0907EE9A755B}"/>
          </ac:spMkLst>
        </pc:spChg>
        <pc:spChg chg="mod">
          <ac:chgData name="Nathan Altair Krikawa" userId="4c578624-8c72-4009-abca-faa2160fc05b" providerId="ADAL" clId="{58CA751D-1FC1-4F9B-BE05-F6462E8DECBA}" dt="2025-04-19T03:06:13.150" v="3475" actId="1036"/>
          <ac:spMkLst>
            <pc:docMk/>
            <pc:sldMk cId="3600859688" sldId="286"/>
            <ac:spMk id="17" creationId="{140C5BE3-9AA9-97C1-3132-A5535A4E97DA}"/>
          </ac:spMkLst>
        </pc:spChg>
        <pc:spChg chg="mod">
          <ac:chgData name="Nathan Altair Krikawa" userId="4c578624-8c72-4009-abca-faa2160fc05b" providerId="ADAL" clId="{58CA751D-1FC1-4F9B-BE05-F6462E8DECBA}" dt="2025-04-19T03:06:13.150" v="3475" actId="1036"/>
          <ac:spMkLst>
            <pc:docMk/>
            <pc:sldMk cId="3600859688" sldId="286"/>
            <ac:spMk id="18" creationId="{F6031DA5-07C6-8B32-D73E-5B8F801D5111}"/>
          </ac:spMkLst>
        </pc:spChg>
        <pc:picChg chg="mod">
          <ac:chgData name="Nathan Altair Krikawa" userId="4c578624-8c72-4009-abca-faa2160fc05b" providerId="ADAL" clId="{58CA751D-1FC1-4F9B-BE05-F6462E8DECBA}" dt="2025-04-19T03:08:06.862" v="3584" actId="14100"/>
          <ac:picMkLst>
            <pc:docMk/>
            <pc:sldMk cId="3600859688" sldId="286"/>
            <ac:picMk id="10" creationId="{99872496-423B-775A-0F56-707D11DB1291}"/>
          </ac:picMkLst>
        </pc:picChg>
        <pc:picChg chg="mod">
          <ac:chgData name="Nathan Altair Krikawa" userId="4c578624-8c72-4009-abca-faa2160fc05b" providerId="ADAL" clId="{58CA751D-1FC1-4F9B-BE05-F6462E8DECBA}" dt="2025-04-19T03:07:58.918" v="3583" actId="1076"/>
          <ac:picMkLst>
            <pc:docMk/>
            <pc:sldMk cId="3600859688" sldId="286"/>
            <ac:picMk id="12" creationId="{9FAD7746-3724-0D41-A748-B25C4B5EAAA1}"/>
          </ac:picMkLst>
        </pc:picChg>
        <pc:picChg chg="mod">
          <ac:chgData name="Nathan Altair Krikawa" userId="4c578624-8c72-4009-abca-faa2160fc05b" providerId="ADAL" clId="{58CA751D-1FC1-4F9B-BE05-F6462E8DECBA}" dt="2025-04-19T03:06:27.866" v="3486" actId="1035"/>
          <ac:picMkLst>
            <pc:docMk/>
            <pc:sldMk cId="3600859688" sldId="286"/>
            <ac:picMk id="13" creationId="{2D9766CC-4960-9748-36BE-EEE892B8C305}"/>
          </ac:picMkLst>
        </pc:picChg>
        <pc:cxnChg chg="mod">
          <ac:chgData name="Nathan Altair Krikawa" userId="4c578624-8c72-4009-abca-faa2160fc05b" providerId="ADAL" clId="{58CA751D-1FC1-4F9B-BE05-F6462E8DECBA}" dt="2025-04-19T03:08:23.331" v="3588" actId="14100"/>
          <ac:cxnSpMkLst>
            <pc:docMk/>
            <pc:sldMk cId="3600859688" sldId="286"/>
            <ac:cxnSpMk id="11" creationId="{78614775-66D0-1EEA-D755-7A5589DFCCB2}"/>
          </ac:cxnSpMkLst>
        </pc:cxnChg>
        <pc:cxnChg chg="mod">
          <ac:chgData name="Nathan Altair Krikawa" userId="4c578624-8c72-4009-abca-faa2160fc05b" providerId="ADAL" clId="{58CA751D-1FC1-4F9B-BE05-F6462E8DECBA}" dt="2025-04-19T03:08:16.935" v="3586" actId="14100"/>
          <ac:cxnSpMkLst>
            <pc:docMk/>
            <pc:sldMk cId="3600859688" sldId="286"/>
            <ac:cxnSpMk id="20" creationId="{0750CFAE-7F69-304F-85F7-8D991E769F00}"/>
          </ac:cxnSpMkLst>
        </pc:cxnChg>
        <pc:cxnChg chg="mod">
          <ac:chgData name="Nathan Altair Krikawa" userId="4c578624-8c72-4009-abca-faa2160fc05b" providerId="ADAL" clId="{58CA751D-1FC1-4F9B-BE05-F6462E8DECBA}" dt="2025-04-19T03:06:27.866" v="3486" actId="1035"/>
          <ac:cxnSpMkLst>
            <pc:docMk/>
            <pc:sldMk cId="3600859688" sldId="286"/>
            <ac:cxnSpMk id="21" creationId="{AA53FD97-3CA8-C074-16FD-BA981CFAADC3}"/>
          </ac:cxnSpMkLst>
        </pc:cxnChg>
        <pc:cxnChg chg="mod">
          <ac:chgData name="Nathan Altair Krikawa" userId="4c578624-8c72-4009-abca-faa2160fc05b" providerId="ADAL" clId="{58CA751D-1FC1-4F9B-BE05-F6462E8DECBA}" dt="2025-04-19T03:06:27.866" v="3486" actId="1035"/>
          <ac:cxnSpMkLst>
            <pc:docMk/>
            <pc:sldMk cId="3600859688" sldId="286"/>
            <ac:cxnSpMk id="22" creationId="{54CFDEC7-C147-66E2-2FDD-2582D8F26CA6}"/>
          </ac:cxnSpMkLst>
        </pc:cxnChg>
        <pc:cxnChg chg="mod">
          <ac:chgData name="Nathan Altair Krikawa" userId="4c578624-8c72-4009-abca-faa2160fc05b" providerId="ADAL" clId="{58CA751D-1FC1-4F9B-BE05-F6462E8DECBA}" dt="2025-04-19T03:06:27.866" v="3486" actId="1035"/>
          <ac:cxnSpMkLst>
            <pc:docMk/>
            <pc:sldMk cId="3600859688" sldId="286"/>
            <ac:cxnSpMk id="23" creationId="{FF5CF227-0335-0F2E-69E6-0502B0815B51}"/>
          </ac:cxnSpMkLst>
        </pc:cxnChg>
        <pc:cxnChg chg="mod">
          <ac:chgData name="Nathan Altair Krikawa" userId="4c578624-8c72-4009-abca-faa2160fc05b" providerId="ADAL" clId="{58CA751D-1FC1-4F9B-BE05-F6462E8DECBA}" dt="2025-04-19T03:06:27.866" v="3486" actId="1035"/>
          <ac:cxnSpMkLst>
            <pc:docMk/>
            <pc:sldMk cId="3600859688" sldId="286"/>
            <ac:cxnSpMk id="24" creationId="{F0EFB517-66FC-45E4-D00D-C4193FF43A23}"/>
          </ac:cxnSpMkLst>
        </pc:cxnChg>
      </pc:sldChg>
      <pc:sldChg chg="add del">
        <pc:chgData name="Nathan Altair Krikawa" userId="4c578624-8c72-4009-abca-faa2160fc05b" providerId="ADAL" clId="{58CA751D-1FC1-4F9B-BE05-F6462E8DECBA}" dt="2025-04-14T06:32:18.642" v="1288" actId="2696"/>
        <pc:sldMkLst>
          <pc:docMk/>
          <pc:sldMk cId="479722347" sldId="290"/>
        </pc:sldMkLst>
      </pc:sldChg>
      <pc:sldChg chg="modSp add mod">
        <pc:chgData name="Nathan Altair Krikawa" userId="4c578624-8c72-4009-abca-faa2160fc05b" providerId="ADAL" clId="{58CA751D-1FC1-4F9B-BE05-F6462E8DECBA}" dt="2025-04-19T03:05:14.244" v="3436" actId="20577"/>
        <pc:sldMkLst>
          <pc:docMk/>
          <pc:sldMk cId="1586531583" sldId="290"/>
        </pc:sldMkLst>
        <pc:spChg chg="mod">
          <ac:chgData name="Nathan Altair Krikawa" userId="4c578624-8c72-4009-abca-faa2160fc05b" providerId="ADAL" clId="{58CA751D-1FC1-4F9B-BE05-F6462E8DECBA}" dt="2025-04-14T06:32:50.338" v="1294" actId="20577"/>
          <ac:spMkLst>
            <pc:docMk/>
            <pc:sldMk cId="1586531583" sldId="290"/>
            <ac:spMk id="6" creationId="{CC2367EF-5E84-C020-EE59-AA0F48393E59}"/>
          </ac:spMkLst>
        </pc:spChg>
        <pc:spChg chg="mod">
          <ac:chgData name="Nathan Altair Krikawa" userId="4c578624-8c72-4009-abca-faa2160fc05b" providerId="ADAL" clId="{58CA751D-1FC1-4F9B-BE05-F6462E8DECBA}" dt="2025-04-19T02:59:01.052" v="3343" actId="20577"/>
          <ac:spMkLst>
            <pc:docMk/>
            <pc:sldMk cId="1586531583" sldId="290"/>
            <ac:spMk id="9" creationId="{517773CA-F692-C27B-5DA7-FA3DDED1268F}"/>
          </ac:spMkLst>
        </pc:spChg>
        <pc:spChg chg="mod">
          <ac:chgData name="Nathan Altair Krikawa" userId="4c578624-8c72-4009-abca-faa2160fc05b" providerId="ADAL" clId="{58CA751D-1FC1-4F9B-BE05-F6462E8DECBA}" dt="2025-04-19T03:05:14.244" v="3436" actId="20577"/>
          <ac:spMkLst>
            <pc:docMk/>
            <pc:sldMk cId="1586531583" sldId="290"/>
            <ac:spMk id="12" creationId="{1CCDB4B0-555F-55CD-E531-54F3A6EB2D97}"/>
          </ac:spMkLst>
        </pc:spChg>
      </pc:sldChg>
      <pc:sldChg chg="modSp add mod">
        <pc:chgData name="Nathan Altair Krikawa" userId="4c578624-8c72-4009-abca-faa2160fc05b" providerId="ADAL" clId="{58CA751D-1FC1-4F9B-BE05-F6462E8DECBA}" dt="2025-04-19T05:07:06.400" v="3790" actId="113"/>
        <pc:sldMkLst>
          <pc:docMk/>
          <pc:sldMk cId="1371332543" sldId="291"/>
        </pc:sldMkLst>
        <pc:spChg chg="mod">
          <ac:chgData name="Nathan Altair Krikawa" userId="4c578624-8c72-4009-abca-faa2160fc05b" providerId="ADAL" clId="{58CA751D-1FC1-4F9B-BE05-F6462E8DECBA}" dt="2025-04-19T05:07:06.400" v="3790" actId="113"/>
          <ac:spMkLst>
            <pc:docMk/>
            <pc:sldMk cId="1371332543" sldId="291"/>
            <ac:spMk id="2" creationId="{13A6DA9C-92D7-2FC9-830F-86DB70C53585}"/>
          </ac:spMkLst>
        </pc:spChg>
        <pc:spChg chg="mod">
          <ac:chgData name="Nathan Altair Krikawa" userId="4c578624-8c72-4009-abca-faa2160fc05b" providerId="ADAL" clId="{58CA751D-1FC1-4F9B-BE05-F6462E8DECBA}" dt="2025-04-19T03:11:24.038" v="3662" actId="20577"/>
          <ac:spMkLst>
            <pc:docMk/>
            <pc:sldMk cId="1371332543" sldId="291"/>
            <ac:spMk id="7" creationId="{0D694810-9092-181A-3C7E-8FCEC9480211}"/>
          </ac:spMkLst>
        </pc:spChg>
        <pc:spChg chg="mod">
          <ac:chgData name="Nathan Altair Krikawa" userId="4c578624-8c72-4009-abca-faa2160fc05b" providerId="ADAL" clId="{58CA751D-1FC1-4F9B-BE05-F6462E8DECBA}" dt="2025-04-19T02:20:15.772" v="2623" actId="1036"/>
          <ac:spMkLst>
            <pc:docMk/>
            <pc:sldMk cId="1371332543" sldId="291"/>
            <ac:spMk id="8" creationId="{677656E6-D544-FEF1-41E5-976285D035C6}"/>
          </ac:spMkLst>
        </pc:spChg>
        <pc:spChg chg="mod">
          <ac:chgData name="Nathan Altair Krikawa" userId="4c578624-8c72-4009-abca-faa2160fc05b" providerId="ADAL" clId="{58CA751D-1FC1-4F9B-BE05-F6462E8DECBA}" dt="2025-04-19T02:45:19.292" v="2809"/>
          <ac:spMkLst>
            <pc:docMk/>
            <pc:sldMk cId="1371332543" sldId="291"/>
            <ac:spMk id="9" creationId="{3539600D-8556-2560-7F12-7E38235A03F5}"/>
          </ac:spMkLst>
        </pc:spChg>
        <pc:spChg chg="mod">
          <ac:chgData name="Nathan Altair Krikawa" userId="4c578624-8c72-4009-abca-faa2160fc05b" providerId="ADAL" clId="{58CA751D-1FC1-4F9B-BE05-F6462E8DECBA}" dt="2025-04-19T03:11:36.484" v="3670" actId="1036"/>
          <ac:spMkLst>
            <pc:docMk/>
            <pc:sldMk cId="1371332543" sldId="291"/>
            <ac:spMk id="10" creationId="{5C43CC2B-7D82-51CF-7E4B-BD68B7A96AB7}"/>
          </ac:spMkLst>
        </pc:spChg>
      </pc:sldChg>
      <pc:sldChg chg="modSp add mod">
        <pc:chgData name="Nathan Altair Krikawa" userId="4c578624-8c72-4009-abca-faa2160fc05b" providerId="ADAL" clId="{58CA751D-1FC1-4F9B-BE05-F6462E8DECBA}" dt="2025-04-19T03:05:38.388" v="3444" actId="114"/>
        <pc:sldMkLst>
          <pc:docMk/>
          <pc:sldMk cId="851395240" sldId="292"/>
        </pc:sldMkLst>
        <pc:spChg chg="mod">
          <ac:chgData name="Nathan Altair Krikawa" userId="4c578624-8c72-4009-abca-faa2160fc05b" providerId="ADAL" clId="{58CA751D-1FC1-4F9B-BE05-F6462E8DECBA}" dt="2025-04-14T06:42:27.228" v="1369" actId="20577"/>
          <ac:spMkLst>
            <pc:docMk/>
            <pc:sldMk cId="851395240" sldId="292"/>
            <ac:spMk id="6" creationId="{CC2367EF-5E84-C020-EE59-AA0F48393E59}"/>
          </ac:spMkLst>
        </pc:spChg>
        <pc:spChg chg="mod">
          <ac:chgData name="Nathan Altair Krikawa" userId="4c578624-8c72-4009-abca-faa2160fc05b" providerId="ADAL" clId="{58CA751D-1FC1-4F9B-BE05-F6462E8DECBA}" dt="2025-04-19T03:05:38.388" v="3444" actId="114"/>
          <ac:spMkLst>
            <pc:docMk/>
            <pc:sldMk cId="851395240" sldId="292"/>
            <ac:spMk id="8" creationId="{A49AFBCA-D91F-C615-F3A3-FB060069530A}"/>
          </ac:spMkLst>
        </pc:spChg>
        <pc:spChg chg="mod">
          <ac:chgData name="Nathan Altair Krikawa" userId="4c578624-8c72-4009-abca-faa2160fc05b" providerId="ADAL" clId="{58CA751D-1FC1-4F9B-BE05-F6462E8DECBA}" dt="2025-04-19T02:59:14.427" v="3344" actId="20577"/>
          <ac:spMkLst>
            <pc:docMk/>
            <pc:sldMk cId="851395240" sldId="292"/>
            <ac:spMk id="9" creationId="{517773CA-F692-C27B-5DA7-FA3DDED1268F}"/>
          </ac:spMkLst>
        </pc:spChg>
        <pc:spChg chg="mod">
          <ac:chgData name="Nathan Altair Krikawa" userId="4c578624-8c72-4009-abca-faa2160fc05b" providerId="ADAL" clId="{58CA751D-1FC1-4F9B-BE05-F6462E8DECBA}" dt="2025-04-19T03:05:36.396" v="3443" actId="114"/>
          <ac:spMkLst>
            <pc:docMk/>
            <pc:sldMk cId="851395240" sldId="292"/>
            <ac:spMk id="11" creationId="{E41DADC5-B4EE-3325-0E06-E1813A005C80}"/>
          </ac:spMkLst>
        </pc:spChg>
      </pc:sldChg>
      <pc:sldChg chg="modSp add mod">
        <pc:chgData name="Nathan Altair Krikawa" userId="4c578624-8c72-4009-abca-faa2160fc05b" providerId="ADAL" clId="{58CA751D-1FC1-4F9B-BE05-F6462E8DECBA}" dt="2025-04-19T03:00:42.291" v="3357" actId="20577"/>
        <pc:sldMkLst>
          <pc:docMk/>
          <pc:sldMk cId="4210157438" sldId="293"/>
        </pc:sldMkLst>
        <pc:spChg chg="mod">
          <ac:chgData name="Nathan Altair Krikawa" userId="4c578624-8c72-4009-abca-faa2160fc05b" providerId="ADAL" clId="{58CA751D-1FC1-4F9B-BE05-F6462E8DECBA}" dt="2025-04-19T03:00:42.291" v="3357" actId="20577"/>
          <ac:spMkLst>
            <pc:docMk/>
            <pc:sldMk cId="4210157438" sldId="293"/>
            <ac:spMk id="9" creationId="{517773CA-F692-C27B-5DA7-FA3DDED1268F}"/>
          </ac:spMkLst>
        </pc:spChg>
        <pc:graphicFrameChg chg="mod">
          <ac:chgData name="Nathan Altair Krikawa" userId="4c578624-8c72-4009-abca-faa2160fc05b" providerId="ADAL" clId="{58CA751D-1FC1-4F9B-BE05-F6462E8DECBA}" dt="2025-04-19T01:43:56.941" v="1788" actId="20577"/>
          <ac:graphicFrameMkLst>
            <pc:docMk/>
            <pc:sldMk cId="4210157438" sldId="293"/>
            <ac:graphicFrameMk id="18" creationId="{29EB3E63-C7A3-A661-09AF-E09A5D73FC59}"/>
          </ac:graphicFrameMkLst>
        </pc:graphicFrameChg>
      </pc:sldChg>
      <pc:sldChg chg="modSp mod">
        <pc:chgData name="Nathan Altair Krikawa" userId="4c578624-8c72-4009-abca-faa2160fc05b" providerId="ADAL" clId="{58CA751D-1FC1-4F9B-BE05-F6462E8DECBA}" dt="2025-04-19T03:01:03.845" v="3360" actId="20577"/>
        <pc:sldMkLst>
          <pc:docMk/>
          <pc:sldMk cId="4246107455" sldId="294"/>
        </pc:sldMkLst>
        <pc:spChg chg="mod">
          <ac:chgData name="Nathan Altair Krikawa" userId="4c578624-8c72-4009-abca-faa2160fc05b" providerId="ADAL" clId="{58CA751D-1FC1-4F9B-BE05-F6462E8DECBA}" dt="2025-04-19T03:01:03.845" v="3360" actId="20577"/>
          <ac:spMkLst>
            <pc:docMk/>
            <pc:sldMk cId="4246107455" sldId="294"/>
            <ac:spMk id="20" creationId="{9AAB9B52-1B57-925C-7B8F-C0CBDFADAD0A}"/>
          </ac:spMkLst>
        </pc:spChg>
      </pc:sldChg>
      <pc:sldChg chg="modSp mod">
        <pc:chgData name="Nathan Altair Krikawa" userId="4c578624-8c72-4009-abca-faa2160fc05b" providerId="ADAL" clId="{58CA751D-1FC1-4F9B-BE05-F6462E8DECBA}" dt="2025-04-19T03:00:58.263" v="3359" actId="20577"/>
        <pc:sldMkLst>
          <pc:docMk/>
          <pc:sldMk cId="3257145359" sldId="295"/>
        </pc:sldMkLst>
        <pc:spChg chg="mod">
          <ac:chgData name="Nathan Altair Krikawa" userId="4c578624-8c72-4009-abca-faa2160fc05b" providerId="ADAL" clId="{58CA751D-1FC1-4F9B-BE05-F6462E8DECBA}" dt="2025-04-19T03:00:58.263" v="3359" actId="20577"/>
          <ac:spMkLst>
            <pc:docMk/>
            <pc:sldMk cId="3257145359" sldId="295"/>
            <ac:spMk id="20" creationId="{9AAB9B52-1B57-925C-7B8F-C0CBDFADAD0A}"/>
          </ac:spMkLst>
        </pc:spChg>
      </pc:sldChg>
      <pc:sldChg chg="modSp mod ord">
        <pc:chgData name="Nathan Altair Krikawa" userId="4c578624-8c72-4009-abca-faa2160fc05b" providerId="ADAL" clId="{58CA751D-1FC1-4F9B-BE05-F6462E8DECBA}" dt="2025-04-19T03:01:15.588" v="3362"/>
        <pc:sldMkLst>
          <pc:docMk/>
          <pc:sldMk cId="884529800" sldId="296"/>
        </pc:sldMkLst>
        <pc:spChg chg="mod">
          <ac:chgData name="Nathan Altair Krikawa" userId="4c578624-8c72-4009-abca-faa2160fc05b" providerId="ADAL" clId="{58CA751D-1FC1-4F9B-BE05-F6462E8DECBA}" dt="2025-04-19T03:01:15.588" v="3362"/>
          <ac:spMkLst>
            <pc:docMk/>
            <pc:sldMk cId="884529800" sldId="296"/>
            <ac:spMk id="9" creationId="{9BE83A70-A84C-E4AE-5EF6-34120E65FC0D}"/>
          </ac:spMkLst>
        </pc:spChg>
        <pc:picChg chg="mod modCrop">
          <ac:chgData name="Nathan Altair Krikawa" userId="4c578624-8c72-4009-abca-faa2160fc05b" providerId="ADAL" clId="{58CA751D-1FC1-4F9B-BE05-F6462E8DECBA}" dt="2025-04-19T01:30:56.363" v="1566" actId="732"/>
          <ac:picMkLst>
            <pc:docMk/>
            <pc:sldMk cId="884529800" sldId="296"/>
            <ac:picMk id="7" creationId="{160115E6-B6C9-69E2-EF3F-EEA1D6D13494}"/>
          </ac:picMkLst>
        </pc:picChg>
      </pc:sldChg>
      <pc:sldChg chg="addSp delSp modSp add mod">
        <pc:chgData name="Nathan Altair Krikawa" userId="4c578624-8c72-4009-abca-faa2160fc05b" providerId="ADAL" clId="{58CA751D-1FC1-4F9B-BE05-F6462E8DECBA}" dt="2025-04-19T02:36:01.928" v="2672" actId="20577"/>
        <pc:sldMkLst>
          <pc:docMk/>
          <pc:sldMk cId="3326338473" sldId="297"/>
        </pc:sldMkLst>
        <pc:spChg chg="mod">
          <ac:chgData name="Nathan Altair Krikawa" userId="4c578624-8c72-4009-abca-faa2160fc05b" providerId="ADAL" clId="{58CA751D-1FC1-4F9B-BE05-F6462E8DECBA}" dt="2025-04-19T02:36:01.928" v="2672" actId="20577"/>
          <ac:spMkLst>
            <pc:docMk/>
            <pc:sldMk cId="3326338473" sldId="297"/>
            <ac:spMk id="9" creationId="{1CD4709D-1B96-9999-BA67-DD5FBD7774CB}"/>
          </ac:spMkLst>
        </pc:spChg>
        <pc:graphicFrameChg chg="del">
          <ac:chgData name="Nathan Altair Krikawa" userId="4c578624-8c72-4009-abca-faa2160fc05b" providerId="ADAL" clId="{58CA751D-1FC1-4F9B-BE05-F6462E8DECBA}" dt="2025-04-19T02:21:30.302" v="2624" actId="478"/>
          <ac:graphicFrameMkLst>
            <pc:docMk/>
            <pc:sldMk cId="3326338473" sldId="297"/>
            <ac:graphicFrameMk id="2" creationId="{6C275797-9F98-46D5-9988-F3E7944B89E8}"/>
          </ac:graphicFrameMkLst>
        </pc:graphicFrameChg>
        <pc:graphicFrameChg chg="add mod">
          <ac:chgData name="Nathan Altair Krikawa" userId="4c578624-8c72-4009-abca-faa2160fc05b" providerId="ADAL" clId="{58CA751D-1FC1-4F9B-BE05-F6462E8DECBA}" dt="2025-04-19T02:22:06.271" v="2631" actId="1076"/>
          <ac:graphicFrameMkLst>
            <pc:docMk/>
            <pc:sldMk cId="3326338473" sldId="297"/>
            <ac:graphicFrameMk id="4" creationId="{415A94AA-2837-6325-363A-0297EBF5AE15}"/>
          </ac:graphicFrameMkLst>
        </pc:graphicFrameChg>
      </pc:sldChg>
      <pc:sldChg chg="modSp mod">
        <pc:chgData name="Nathan Altair Krikawa" userId="4c578624-8c72-4009-abca-faa2160fc05b" providerId="ADAL" clId="{58CA751D-1FC1-4F9B-BE05-F6462E8DECBA}" dt="2025-04-19T02:59:27.254" v="3346" actId="20577"/>
        <pc:sldMkLst>
          <pc:docMk/>
          <pc:sldMk cId="1075650851" sldId="298"/>
        </pc:sldMkLst>
        <pc:spChg chg="mod">
          <ac:chgData name="Nathan Altair Krikawa" userId="4c578624-8c72-4009-abca-faa2160fc05b" providerId="ADAL" clId="{58CA751D-1FC1-4F9B-BE05-F6462E8DECBA}" dt="2025-04-19T02:59:27.254" v="3346" actId="20577"/>
          <ac:spMkLst>
            <pc:docMk/>
            <pc:sldMk cId="1075650851" sldId="298"/>
            <ac:spMk id="9" creationId="{517773CA-F692-C27B-5DA7-FA3DDED1268F}"/>
          </ac:spMkLst>
        </pc:spChg>
        <pc:spChg chg="mod">
          <ac:chgData name="Nathan Altair Krikawa" userId="4c578624-8c72-4009-abca-faa2160fc05b" providerId="ADAL" clId="{58CA751D-1FC1-4F9B-BE05-F6462E8DECBA}" dt="2025-04-19T01:31:18.126" v="1569" actId="1076"/>
          <ac:spMkLst>
            <pc:docMk/>
            <pc:sldMk cId="1075650851" sldId="298"/>
            <ac:spMk id="13" creationId="{F428B177-B374-C7EE-ED21-4786B4168FB5}"/>
          </ac:spMkLst>
        </pc:spChg>
        <pc:spChg chg="mod">
          <ac:chgData name="Nathan Altair Krikawa" userId="4c578624-8c72-4009-abca-faa2160fc05b" providerId="ADAL" clId="{58CA751D-1FC1-4F9B-BE05-F6462E8DECBA}" dt="2025-04-19T01:31:38.066" v="1573" actId="1076"/>
          <ac:spMkLst>
            <pc:docMk/>
            <pc:sldMk cId="1075650851" sldId="298"/>
            <ac:spMk id="18" creationId="{8EFA5B2A-2E04-1132-F0E2-2B5FC45E24FE}"/>
          </ac:spMkLst>
        </pc:spChg>
        <pc:graphicFrameChg chg="mod modGraphic">
          <ac:chgData name="Nathan Altair Krikawa" userId="4c578624-8c72-4009-abca-faa2160fc05b" providerId="ADAL" clId="{58CA751D-1FC1-4F9B-BE05-F6462E8DECBA}" dt="2025-04-19T01:35:43.745" v="1733" actId="20577"/>
          <ac:graphicFrameMkLst>
            <pc:docMk/>
            <pc:sldMk cId="1075650851" sldId="298"/>
            <ac:graphicFrameMk id="11" creationId="{4FBC2837-8821-EF05-0234-79479291493B}"/>
          </ac:graphicFrameMkLst>
        </pc:graphicFrameChg>
        <pc:graphicFrameChg chg="modGraphic">
          <ac:chgData name="Nathan Altair Krikawa" userId="4c578624-8c72-4009-abca-faa2160fc05b" providerId="ADAL" clId="{58CA751D-1FC1-4F9B-BE05-F6462E8DECBA}" dt="2025-04-19T01:36:06.611" v="1741" actId="20577"/>
          <ac:graphicFrameMkLst>
            <pc:docMk/>
            <pc:sldMk cId="1075650851" sldId="298"/>
            <ac:graphicFrameMk id="14" creationId="{8863A548-1341-6D82-2960-6760BC05B9A3}"/>
          </ac:graphicFrameMkLst>
        </pc:graphicFrameChg>
        <pc:graphicFrameChg chg="mod modGraphic">
          <ac:chgData name="Nathan Altair Krikawa" userId="4c578624-8c72-4009-abca-faa2160fc05b" providerId="ADAL" clId="{58CA751D-1FC1-4F9B-BE05-F6462E8DECBA}" dt="2025-04-19T01:35:10.452" v="1695" actId="20577"/>
          <ac:graphicFrameMkLst>
            <pc:docMk/>
            <pc:sldMk cId="1075650851" sldId="298"/>
            <ac:graphicFrameMk id="15" creationId="{1194AA6C-42F6-F35B-4C1F-455FEF57D9E5}"/>
          </ac:graphicFrameMkLst>
        </pc:graphicFrameChg>
        <pc:picChg chg="mod">
          <ac:chgData name="Nathan Altair Krikawa" userId="4c578624-8c72-4009-abca-faa2160fc05b" providerId="ADAL" clId="{58CA751D-1FC1-4F9B-BE05-F6462E8DECBA}" dt="2025-04-19T01:31:20.469" v="1570" actId="1076"/>
          <ac:picMkLst>
            <pc:docMk/>
            <pc:sldMk cId="1075650851" sldId="298"/>
            <ac:picMk id="3" creationId="{C47107F2-047C-4799-B8ED-975F5A0444C7}"/>
          </ac:picMkLst>
        </pc:picChg>
        <pc:picChg chg="mod">
          <ac:chgData name="Nathan Altair Krikawa" userId="4c578624-8c72-4009-abca-faa2160fc05b" providerId="ADAL" clId="{58CA751D-1FC1-4F9B-BE05-F6462E8DECBA}" dt="2025-04-19T01:31:31.866" v="1572" actId="1076"/>
          <ac:picMkLst>
            <pc:docMk/>
            <pc:sldMk cId="1075650851" sldId="298"/>
            <ac:picMk id="4" creationId="{2190172B-7FAB-9F44-7FA3-DAB7643278E5}"/>
          </ac:picMkLst>
        </pc:picChg>
        <pc:picChg chg="mod">
          <ac:chgData name="Nathan Altair Krikawa" userId="4c578624-8c72-4009-abca-faa2160fc05b" providerId="ADAL" clId="{58CA751D-1FC1-4F9B-BE05-F6462E8DECBA}" dt="2025-04-19T01:31:27.910" v="1571" actId="1076"/>
          <ac:picMkLst>
            <pc:docMk/>
            <pc:sldMk cId="1075650851" sldId="298"/>
            <ac:picMk id="7" creationId="{53BB6879-3553-1103-3862-8D8A81C24E20}"/>
          </ac:picMkLst>
        </pc:picChg>
      </pc:sldChg>
      <pc:sldChg chg="modSp mod">
        <pc:chgData name="Nathan Altair Krikawa" userId="4c578624-8c72-4009-abca-faa2160fc05b" providerId="ADAL" clId="{58CA751D-1FC1-4F9B-BE05-F6462E8DECBA}" dt="2025-04-19T02:59:21.546" v="3345" actId="20577"/>
        <pc:sldMkLst>
          <pc:docMk/>
          <pc:sldMk cId="2236846670" sldId="299"/>
        </pc:sldMkLst>
        <pc:spChg chg="mod">
          <ac:chgData name="Nathan Altair Krikawa" userId="4c578624-8c72-4009-abca-faa2160fc05b" providerId="ADAL" clId="{58CA751D-1FC1-4F9B-BE05-F6462E8DECBA}" dt="2025-04-19T02:59:21.546" v="3345" actId="20577"/>
          <ac:spMkLst>
            <pc:docMk/>
            <pc:sldMk cId="2236846670" sldId="299"/>
            <ac:spMk id="9" creationId="{517773CA-F692-C27B-5DA7-FA3DDED1268F}"/>
          </ac:spMkLst>
        </pc:spChg>
      </pc:sldChg>
      <pc:sldChg chg="modSp mod ord">
        <pc:chgData name="Nathan Altair Krikawa" userId="4c578624-8c72-4009-abca-faa2160fc05b" providerId="ADAL" clId="{58CA751D-1FC1-4F9B-BE05-F6462E8DECBA}" dt="2025-04-19T03:00:10.842" v="3353"/>
        <pc:sldMkLst>
          <pc:docMk/>
          <pc:sldMk cId="3006640954" sldId="300"/>
        </pc:sldMkLst>
        <pc:spChg chg="mod">
          <ac:chgData name="Nathan Altair Krikawa" userId="4c578624-8c72-4009-abca-faa2160fc05b" providerId="ADAL" clId="{58CA751D-1FC1-4F9B-BE05-F6462E8DECBA}" dt="2025-04-19T03:00:10.842" v="3353"/>
          <ac:spMkLst>
            <pc:docMk/>
            <pc:sldMk cId="3006640954" sldId="300"/>
            <ac:spMk id="20" creationId="{9AAB9B52-1B57-925C-7B8F-C0CBDFADAD0A}"/>
          </ac:spMkLst>
        </pc:spChg>
      </pc:sldChg>
      <pc:sldChg chg="modSp mod ord">
        <pc:chgData name="Nathan Altair Krikawa" userId="4c578624-8c72-4009-abca-faa2160fc05b" providerId="ADAL" clId="{58CA751D-1FC1-4F9B-BE05-F6462E8DECBA}" dt="2025-04-19T03:00:27.475" v="3355" actId="20577"/>
        <pc:sldMkLst>
          <pc:docMk/>
          <pc:sldMk cId="2215124770" sldId="301"/>
        </pc:sldMkLst>
        <pc:spChg chg="mod">
          <ac:chgData name="Nathan Altair Krikawa" userId="4c578624-8c72-4009-abca-faa2160fc05b" providerId="ADAL" clId="{58CA751D-1FC1-4F9B-BE05-F6462E8DECBA}" dt="2025-04-19T03:00:27.475" v="3355" actId="20577"/>
          <ac:spMkLst>
            <pc:docMk/>
            <pc:sldMk cId="2215124770" sldId="301"/>
            <ac:spMk id="9" creationId="{8C6179E6-FD7E-B78E-240B-EB763991C2C3}"/>
          </ac:spMkLst>
        </pc:spChg>
      </pc:sldChg>
      <pc:sldChg chg="modSp mod ord">
        <pc:chgData name="Nathan Altair Krikawa" userId="4c578624-8c72-4009-abca-faa2160fc05b" providerId="ADAL" clId="{58CA751D-1FC1-4F9B-BE05-F6462E8DECBA}" dt="2025-04-19T02:59:44.738" v="3349" actId="20577"/>
        <pc:sldMkLst>
          <pc:docMk/>
          <pc:sldMk cId="2699072540" sldId="302"/>
        </pc:sldMkLst>
        <pc:spChg chg="mod">
          <ac:chgData name="Nathan Altair Krikawa" userId="4c578624-8c72-4009-abca-faa2160fc05b" providerId="ADAL" clId="{58CA751D-1FC1-4F9B-BE05-F6462E8DECBA}" dt="2025-04-19T02:59:44.738" v="3349" actId="20577"/>
          <ac:spMkLst>
            <pc:docMk/>
            <pc:sldMk cId="2699072540" sldId="302"/>
            <ac:spMk id="9" creationId="{9BE83A70-A84C-E4AE-5EF6-34120E65FC0D}"/>
          </ac:spMkLst>
        </pc:spChg>
        <pc:picChg chg="mod">
          <ac:chgData name="Nathan Altair Krikawa" userId="4c578624-8c72-4009-abca-faa2160fc05b" providerId="ADAL" clId="{58CA751D-1FC1-4F9B-BE05-F6462E8DECBA}" dt="2025-04-14T06:17:29.270" v="1145" actId="1076"/>
          <ac:picMkLst>
            <pc:docMk/>
            <pc:sldMk cId="2699072540" sldId="302"/>
            <ac:picMk id="4" creationId="{B1FCAE2D-CA0E-3AD6-6614-85386996214D}"/>
          </ac:picMkLst>
        </pc:picChg>
      </pc:sldChg>
      <pc:sldChg chg="modSp mod ord">
        <pc:chgData name="Nathan Altair Krikawa" userId="4c578624-8c72-4009-abca-faa2160fc05b" providerId="ADAL" clId="{58CA751D-1FC1-4F9B-BE05-F6462E8DECBA}" dt="2025-04-19T02:55:06.371" v="3304" actId="1076"/>
        <pc:sldMkLst>
          <pc:docMk/>
          <pc:sldMk cId="1530237206" sldId="303"/>
        </pc:sldMkLst>
        <pc:spChg chg="mod">
          <ac:chgData name="Nathan Altair Krikawa" userId="4c578624-8c72-4009-abca-faa2160fc05b" providerId="ADAL" clId="{58CA751D-1FC1-4F9B-BE05-F6462E8DECBA}" dt="2025-04-19T02:55:06.371" v="3304" actId="1076"/>
          <ac:spMkLst>
            <pc:docMk/>
            <pc:sldMk cId="1530237206" sldId="303"/>
            <ac:spMk id="8" creationId="{9C1CA5BF-D4BE-EB6E-442D-AD8CF4246517}"/>
          </ac:spMkLst>
        </pc:spChg>
        <pc:spChg chg="mod">
          <ac:chgData name="Nathan Altair Krikawa" userId="4c578624-8c72-4009-abca-faa2160fc05b" providerId="ADAL" clId="{58CA751D-1FC1-4F9B-BE05-F6462E8DECBA}" dt="2025-04-14T06:53:56.118" v="1473" actId="20577"/>
          <ac:spMkLst>
            <pc:docMk/>
            <pc:sldMk cId="1530237206" sldId="303"/>
            <ac:spMk id="9" creationId="{517773CA-F692-C27B-5DA7-FA3DDED1268F}"/>
          </ac:spMkLst>
        </pc:spChg>
        <pc:picChg chg="mod">
          <ac:chgData name="Nathan Altair Krikawa" userId="4c578624-8c72-4009-abca-faa2160fc05b" providerId="ADAL" clId="{58CA751D-1FC1-4F9B-BE05-F6462E8DECBA}" dt="2025-04-19T02:55:00.010" v="3303" actId="1035"/>
          <ac:picMkLst>
            <pc:docMk/>
            <pc:sldMk cId="1530237206" sldId="303"/>
            <ac:picMk id="2" creationId="{022EBFA6-DA4C-3F19-F88E-7DF4B0210B02}"/>
          </ac:picMkLst>
        </pc:picChg>
      </pc:sldChg>
      <pc:sldChg chg="addSp delSp modSp mod ord">
        <pc:chgData name="Nathan Altair Krikawa" userId="4c578624-8c72-4009-abca-faa2160fc05b" providerId="ADAL" clId="{58CA751D-1FC1-4F9B-BE05-F6462E8DECBA}" dt="2025-04-19T05:09:06.731" v="3808" actId="20577"/>
        <pc:sldMkLst>
          <pc:docMk/>
          <pc:sldMk cId="378133369" sldId="304"/>
        </pc:sldMkLst>
        <pc:spChg chg="add mod">
          <ac:chgData name="Nathan Altair Krikawa" userId="4c578624-8c72-4009-abca-faa2160fc05b" providerId="ADAL" clId="{58CA751D-1FC1-4F9B-BE05-F6462E8DECBA}" dt="2025-04-19T02:56:33.534" v="3330" actId="1076"/>
          <ac:spMkLst>
            <pc:docMk/>
            <pc:sldMk cId="378133369" sldId="304"/>
            <ac:spMk id="2" creationId="{B1C9293B-7EF8-922C-040F-2429FE46BAEA}"/>
          </ac:spMkLst>
        </pc:spChg>
        <pc:spChg chg="del">
          <ac:chgData name="Nathan Altair Krikawa" userId="4c578624-8c72-4009-abca-faa2160fc05b" providerId="ADAL" clId="{58CA751D-1FC1-4F9B-BE05-F6462E8DECBA}" dt="2025-04-19T02:56:24.154" v="3328" actId="478"/>
          <ac:spMkLst>
            <pc:docMk/>
            <pc:sldMk cId="378133369" sldId="304"/>
            <ac:spMk id="3" creationId="{2BD2C41A-C1BA-576B-7034-6CE45B73C099}"/>
          </ac:spMkLst>
        </pc:spChg>
        <pc:spChg chg="mod">
          <ac:chgData name="Nathan Altair Krikawa" userId="4c578624-8c72-4009-abca-faa2160fc05b" providerId="ADAL" clId="{58CA751D-1FC1-4F9B-BE05-F6462E8DECBA}" dt="2025-04-19T05:09:06.731" v="3808" actId="20577"/>
          <ac:spMkLst>
            <pc:docMk/>
            <pc:sldMk cId="378133369" sldId="304"/>
            <ac:spMk id="9" creationId="{517773CA-F692-C27B-5DA7-FA3DDED1268F}"/>
          </ac:spMkLst>
        </pc:spChg>
        <pc:picChg chg="mod">
          <ac:chgData name="Nathan Altair Krikawa" userId="4c578624-8c72-4009-abca-faa2160fc05b" providerId="ADAL" clId="{58CA751D-1FC1-4F9B-BE05-F6462E8DECBA}" dt="2025-04-19T02:56:35.305" v="3331" actId="1076"/>
          <ac:picMkLst>
            <pc:docMk/>
            <pc:sldMk cId="378133369" sldId="304"/>
            <ac:picMk id="13" creationId="{827FD766-10EE-8A64-E242-B102979A045B}"/>
          </ac:picMkLst>
        </pc:picChg>
      </pc:sldChg>
      <pc:sldChg chg="addSp delSp modSp del mod">
        <pc:chgData name="Nathan Altair Krikawa" userId="4c578624-8c72-4009-abca-faa2160fc05b" providerId="ADAL" clId="{58CA751D-1FC1-4F9B-BE05-F6462E8DECBA}" dt="2025-04-14T06:32:45.056" v="1291" actId="47"/>
        <pc:sldMkLst>
          <pc:docMk/>
          <pc:sldMk cId="485016254" sldId="305"/>
        </pc:sldMkLst>
      </pc:sldChg>
      <pc:sldChg chg="delSp del mod">
        <pc:chgData name="Nathan Altair Krikawa" userId="4c578624-8c72-4009-abca-faa2160fc05b" providerId="ADAL" clId="{58CA751D-1FC1-4F9B-BE05-F6462E8DECBA}" dt="2025-04-14T06:14:45.620" v="1144" actId="47"/>
        <pc:sldMkLst>
          <pc:docMk/>
          <pc:sldMk cId="2161447093" sldId="306"/>
        </pc:sldMkLst>
      </pc:sldChg>
      <pc:sldChg chg="addSp delSp modSp mod ord">
        <pc:chgData name="Nathan Altair Krikawa" userId="4c578624-8c72-4009-abca-faa2160fc05b" providerId="ADAL" clId="{58CA751D-1FC1-4F9B-BE05-F6462E8DECBA}" dt="2025-04-19T03:10:06.533" v="3640" actId="20577"/>
        <pc:sldMkLst>
          <pc:docMk/>
          <pc:sldMk cId="1709464495" sldId="307"/>
        </pc:sldMkLst>
        <pc:spChg chg="mod">
          <ac:chgData name="Nathan Altair Krikawa" userId="4c578624-8c72-4009-abca-faa2160fc05b" providerId="ADAL" clId="{58CA751D-1FC1-4F9B-BE05-F6462E8DECBA}" dt="2025-04-14T06:24:30.478" v="1215" actId="20577"/>
          <ac:spMkLst>
            <pc:docMk/>
            <pc:sldMk cId="1709464495" sldId="307"/>
            <ac:spMk id="6" creationId="{CC2367EF-5E84-C020-EE59-AA0F48393E59}"/>
          </ac:spMkLst>
        </pc:spChg>
        <pc:spChg chg="mod">
          <ac:chgData name="Nathan Altair Krikawa" userId="4c578624-8c72-4009-abca-faa2160fc05b" providerId="ADAL" clId="{58CA751D-1FC1-4F9B-BE05-F6462E8DECBA}" dt="2025-04-19T02:42:05.241" v="2787" actId="20577"/>
          <ac:spMkLst>
            <pc:docMk/>
            <pc:sldMk cId="1709464495" sldId="307"/>
            <ac:spMk id="9" creationId="{517773CA-F692-C27B-5DA7-FA3DDED1268F}"/>
          </ac:spMkLst>
        </pc:spChg>
        <pc:spChg chg="add mod">
          <ac:chgData name="Nathan Altair Krikawa" userId="4c578624-8c72-4009-abca-faa2160fc05b" providerId="ADAL" clId="{58CA751D-1FC1-4F9B-BE05-F6462E8DECBA}" dt="2025-04-19T03:10:06.533" v="3640" actId="20577"/>
          <ac:spMkLst>
            <pc:docMk/>
            <pc:sldMk cId="1709464495" sldId="307"/>
            <ac:spMk id="13" creationId="{F91946C7-A69B-6C74-8492-6C4D558898AF}"/>
          </ac:spMkLst>
        </pc:spChg>
        <pc:spChg chg="add mod">
          <ac:chgData name="Nathan Altair Krikawa" userId="4c578624-8c72-4009-abca-faa2160fc05b" providerId="ADAL" clId="{58CA751D-1FC1-4F9B-BE05-F6462E8DECBA}" dt="2025-04-14T06:42:04.496" v="1366" actId="20577"/>
          <ac:spMkLst>
            <pc:docMk/>
            <pc:sldMk cId="1709464495" sldId="307"/>
            <ac:spMk id="14" creationId="{6F6044CF-C825-05AA-49DE-5C1DE95EA2E1}"/>
          </ac:spMkLst>
        </pc:spChg>
        <pc:graphicFrameChg chg="add mod modGraphic">
          <ac:chgData name="Nathan Altair Krikawa" userId="4c578624-8c72-4009-abca-faa2160fc05b" providerId="ADAL" clId="{58CA751D-1FC1-4F9B-BE05-F6462E8DECBA}" dt="2025-04-14T06:29:13.550" v="1277" actId="339"/>
          <ac:graphicFrameMkLst>
            <pc:docMk/>
            <pc:sldMk cId="1709464495" sldId="307"/>
            <ac:graphicFrameMk id="2" creationId="{CCBBE789-F20F-0ADC-9E3C-248FCB1CD486}"/>
          </ac:graphicFrameMkLst>
        </pc:graphicFrameChg>
        <pc:graphicFrameChg chg="add mod modGraphic">
          <ac:chgData name="Nathan Altair Krikawa" userId="4c578624-8c72-4009-abca-faa2160fc05b" providerId="ADAL" clId="{58CA751D-1FC1-4F9B-BE05-F6462E8DECBA}" dt="2025-04-19T02:09:31.783" v="2431" actId="339"/>
          <ac:graphicFrameMkLst>
            <pc:docMk/>
            <pc:sldMk cId="1709464495" sldId="307"/>
            <ac:graphicFrameMk id="7" creationId="{C64B69C0-B435-E5DE-F16C-995154AB526A}"/>
          </ac:graphicFrameMkLst>
        </pc:graphicFrameChg>
        <pc:graphicFrameChg chg="add mod modGraphic">
          <ac:chgData name="Nathan Altair Krikawa" userId="4c578624-8c72-4009-abca-faa2160fc05b" providerId="ADAL" clId="{58CA751D-1FC1-4F9B-BE05-F6462E8DECBA}" dt="2025-04-14T06:28:08.859" v="1266" actId="1076"/>
          <ac:graphicFrameMkLst>
            <pc:docMk/>
            <pc:sldMk cId="1709464495" sldId="307"/>
            <ac:graphicFrameMk id="10" creationId="{3F5451CE-12A4-B12E-E8B0-70EDD454AA64}"/>
          </ac:graphicFrameMkLst>
        </pc:graphicFrameChg>
        <pc:graphicFrameChg chg="add mod modGraphic">
          <ac:chgData name="Nathan Altair Krikawa" userId="4c578624-8c72-4009-abca-faa2160fc05b" providerId="ADAL" clId="{58CA751D-1FC1-4F9B-BE05-F6462E8DECBA}" dt="2025-04-14T06:29:35.139" v="1282" actId="1076"/>
          <ac:graphicFrameMkLst>
            <pc:docMk/>
            <pc:sldMk cId="1709464495" sldId="307"/>
            <ac:graphicFrameMk id="12" creationId="{C912B28F-3952-500B-615D-E8A12C2E3A57}"/>
          </ac:graphicFrameMkLst>
        </pc:graphicFrameChg>
      </pc:sldChg>
      <pc:sldChg chg="modSp mod ord">
        <pc:chgData name="Nathan Altair Krikawa" userId="4c578624-8c72-4009-abca-faa2160fc05b" providerId="ADAL" clId="{58CA751D-1FC1-4F9B-BE05-F6462E8DECBA}" dt="2025-04-19T03:09:49.254" v="3624" actId="20577"/>
        <pc:sldMkLst>
          <pc:docMk/>
          <pc:sldMk cId="3616102936" sldId="308"/>
        </pc:sldMkLst>
        <pc:spChg chg="mod">
          <ac:chgData name="Nathan Altair Krikawa" userId="4c578624-8c72-4009-abca-faa2160fc05b" providerId="ADAL" clId="{58CA751D-1FC1-4F9B-BE05-F6462E8DECBA}" dt="2025-04-19T03:09:46.087" v="3622" actId="20577"/>
          <ac:spMkLst>
            <pc:docMk/>
            <pc:sldMk cId="3616102936" sldId="308"/>
            <ac:spMk id="2" creationId="{B640671B-427A-0478-99BC-51AB335FD6C7}"/>
          </ac:spMkLst>
        </pc:spChg>
        <pc:spChg chg="mod">
          <ac:chgData name="Nathan Altair Krikawa" userId="4c578624-8c72-4009-abca-faa2160fc05b" providerId="ADAL" clId="{58CA751D-1FC1-4F9B-BE05-F6462E8DECBA}" dt="2025-04-19T03:09:49.254" v="3624" actId="20577"/>
          <ac:spMkLst>
            <pc:docMk/>
            <pc:sldMk cId="3616102936" sldId="308"/>
            <ac:spMk id="4" creationId="{89A3A3E8-AD23-8388-0D70-46F4A39597DD}"/>
          </ac:spMkLst>
        </pc:spChg>
        <pc:spChg chg="mod">
          <ac:chgData name="Nathan Altair Krikawa" userId="4c578624-8c72-4009-abca-faa2160fc05b" providerId="ADAL" clId="{58CA751D-1FC1-4F9B-BE05-F6462E8DECBA}" dt="2025-04-19T02:10:41.581" v="2502" actId="255"/>
          <ac:spMkLst>
            <pc:docMk/>
            <pc:sldMk cId="3616102936" sldId="308"/>
            <ac:spMk id="6" creationId="{CC2367EF-5E84-C020-EE59-AA0F48393E59}"/>
          </ac:spMkLst>
        </pc:spChg>
        <pc:spChg chg="mod">
          <ac:chgData name="Nathan Altair Krikawa" userId="4c578624-8c72-4009-abca-faa2160fc05b" providerId="ADAL" clId="{58CA751D-1FC1-4F9B-BE05-F6462E8DECBA}" dt="2025-04-19T02:42:18.957" v="2789" actId="20577"/>
          <ac:spMkLst>
            <pc:docMk/>
            <pc:sldMk cId="3616102936" sldId="308"/>
            <ac:spMk id="9" creationId="{517773CA-F692-C27B-5DA7-FA3DDED1268F}"/>
          </ac:spMkLst>
        </pc:spChg>
      </pc:sldChg>
      <pc:sldChg chg="modSp del mod">
        <pc:chgData name="Nathan Altair Krikawa" userId="4c578624-8c72-4009-abca-faa2160fc05b" providerId="ADAL" clId="{58CA751D-1FC1-4F9B-BE05-F6462E8DECBA}" dt="2025-04-19T02:35:40.321" v="2657" actId="47"/>
        <pc:sldMkLst>
          <pc:docMk/>
          <pc:sldMk cId="3654687224" sldId="309"/>
        </pc:sldMkLst>
        <pc:spChg chg="mod">
          <ac:chgData name="Nathan Altair Krikawa" userId="4c578624-8c72-4009-abca-faa2160fc05b" providerId="ADAL" clId="{58CA751D-1FC1-4F9B-BE05-F6462E8DECBA}" dt="2025-04-19T02:34:49.475" v="2654"/>
          <ac:spMkLst>
            <pc:docMk/>
            <pc:sldMk cId="3654687224" sldId="309"/>
            <ac:spMk id="9" creationId="{517773CA-F692-C27B-5DA7-FA3DDED1268F}"/>
          </ac:spMkLst>
        </pc:spChg>
      </pc:sldChg>
      <pc:sldChg chg="modSp del mod">
        <pc:chgData name="Nathan Altair Krikawa" userId="4c578624-8c72-4009-abca-faa2160fc05b" providerId="ADAL" clId="{58CA751D-1FC1-4F9B-BE05-F6462E8DECBA}" dt="2025-04-19T02:35:40.321" v="2657" actId="47"/>
        <pc:sldMkLst>
          <pc:docMk/>
          <pc:sldMk cId="4147262497" sldId="310"/>
        </pc:sldMkLst>
        <pc:spChg chg="mod">
          <ac:chgData name="Nathan Altair Krikawa" userId="4c578624-8c72-4009-abca-faa2160fc05b" providerId="ADAL" clId="{58CA751D-1FC1-4F9B-BE05-F6462E8DECBA}" dt="2025-04-19T02:34:57.041" v="2655"/>
          <ac:spMkLst>
            <pc:docMk/>
            <pc:sldMk cId="4147262497" sldId="310"/>
            <ac:spMk id="9" creationId="{1B35DF93-2A3C-2BEF-4D6C-05FDD9D7BB5B}"/>
          </ac:spMkLst>
        </pc:spChg>
      </pc:sldChg>
      <pc:sldChg chg="modSp del mod">
        <pc:chgData name="Nathan Altair Krikawa" userId="4c578624-8c72-4009-abca-faa2160fc05b" providerId="ADAL" clId="{58CA751D-1FC1-4F9B-BE05-F6462E8DECBA}" dt="2025-04-19T02:35:40.321" v="2657" actId="47"/>
        <pc:sldMkLst>
          <pc:docMk/>
          <pc:sldMk cId="3297626632" sldId="311"/>
        </pc:sldMkLst>
        <pc:spChg chg="mod">
          <ac:chgData name="Nathan Altair Krikawa" userId="4c578624-8c72-4009-abca-faa2160fc05b" providerId="ADAL" clId="{58CA751D-1FC1-4F9B-BE05-F6462E8DECBA}" dt="2025-04-19T02:35:03.369" v="2656"/>
          <ac:spMkLst>
            <pc:docMk/>
            <pc:sldMk cId="3297626632" sldId="311"/>
            <ac:spMk id="9" creationId="{3539600D-8556-2560-7F12-7E38235A03F5}"/>
          </ac:spMkLst>
        </pc:spChg>
      </pc:sldChg>
      <pc:sldChg chg="modSp del mod">
        <pc:chgData name="Nathan Altair Krikawa" userId="4c578624-8c72-4009-abca-faa2160fc05b" providerId="ADAL" clId="{58CA751D-1FC1-4F9B-BE05-F6462E8DECBA}" dt="2025-04-19T02:35:40.321" v="2657" actId="47"/>
        <pc:sldMkLst>
          <pc:docMk/>
          <pc:sldMk cId="931273858" sldId="312"/>
        </pc:sldMkLst>
      </pc:sldChg>
      <pc:sldChg chg="addSp delSp modSp mod">
        <pc:chgData name="Nathan Altair Krikawa" userId="4c578624-8c72-4009-abca-faa2160fc05b" providerId="ADAL" clId="{58CA751D-1FC1-4F9B-BE05-F6462E8DECBA}" dt="2025-04-19T03:12:17.808" v="3683" actId="20577"/>
        <pc:sldMkLst>
          <pc:docMk/>
          <pc:sldMk cId="2261600741" sldId="313"/>
        </pc:sldMkLst>
        <pc:spChg chg="mod">
          <ac:chgData name="Nathan Altair Krikawa" userId="4c578624-8c72-4009-abca-faa2160fc05b" providerId="ADAL" clId="{58CA751D-1FC1-4F9B-BE05-F6462E8DECBA}" dt="2025-04-19T02:39:22.302" v="2756" actId="20577"/>
          <ac:spMkLst>
            <pc:docMk/>
            <pc:sldMk cId="2261600741" sldId="313"/>
            <ac:spMk id="2" creationId="{EFE84351-6217-057A-5003-0A8D5F962A75}"/>
          </ac:spMkLst>
        </pc:spChg>
        <pc:spChg chg="mod">
          <ac:chgData name="Nathan Altair Krikawa" userId="4c578624-8c72-4009-abca-faa2160fc05b" providerId="ADAL" clId="{58CA751D-1FC1-4F9B-BE05-F6462E8DECBA}" dt="2025-04-14T05:57:14.092" v="41" actId="20577"/>
          <ac:spMkLst>
            <pc:docMk/>
            <pc:sldMk cId="2261600741" sldId="313"/>
            <ac:spMk id="6" creationId="{1B62438C-64B7-531A-1972-8C5C05E8CCFE}"/>
          </ac:spMkLst>
        </pc:spChg>
        <pc:spChg chg="mod">
          <ac:chgData name="Nathan Altair Krikawa" userId="4c578624-8c72-4009-abca-faa2160fc05b" providerId="ADAL" clId="{58CA751D-1FC1-4F9B-BE05-F6462E8DECBA}" dt="2025-04-19T02:36:14.542" v="2674"/>
          <ac:spMkLst>
            <pc:docMk/>
            <pc:sldMk cId="2261600741" sldId="313"/>
            <ac:spMk id="9" creationId="{611829B7-F7E4-74D0-E107-11C3391943A2}"/>
          </ac:spMkLst>
        </pc:spChg>
        <pc:spChg chg="mod">
          <ac:chgData name="Nathan Altair Krikawa" userId="4c578624-8c72-4009-abca-faa2160fc05b" providerId="ADAL" clId="{58CA751D-1FC1-4F9B-BE05-F6462E8DECBA}" dt="2025-04-19T03:12:12.198" v="3679" actId="20577"/>
          <ac:spMkLst>
            <pc:docMk/>
            <pc:sldMk cId="2261600741" sldId="313"/>
            <ac:spMk id="13" creationId="{0A8B2AB8-416D-6288-E1D8-E0B5DBDF23A4}"/>
          </ac:spMkLst>
        </pc:spChg>
        <pc:spChg chg="mod">
          <ac:chgData name="Nathan Altair Krikawa" userId="4c578624-8c72-4009-abca-faa2160fc05b" providerId="ADAL" clId="{58CA751D-1FC1-4F9B-BE05-F6462E8DECBA}" dt="2025-04-19T03:12:15.449" v="3681" actId="20577"/>
          <ac:spMkLst>
            <pc:docMk/>
            <pc:sldMk cId="2261600741" sldId="313"/>
            <ac:spMk id="15" creationId="{743E9C97-5116-272C-18A0-6C13766FD81D}"/>
          </ac:spMkLst>
        </pc:spChg>
        <pc:spChg chg="mod">
          <ac:chgData name="Nathan Altair Krikawa" userId="4c578624-8c72-4009-abca-faa2160fc05b" providerId="ADAL" clId="{58CA751D-1FC1-4F9B-BE05-F6462E8DECBA}" dt="2025-04-19T03:12:17.808" v="3683" actId="20577"/>
          <ac:spMkLst>
            <pc:docMk/>
            <pc:sldMk cId="2261600741" sldId="313"/>
            <ac:spMk id="17" creationId="{3A01925C-1B51-26C2-5228-EE1AA01098FF}"/>
          </ac:spMkLst>
        </pc:spChg>
        <pc:picChg chg="add mod">
          <ac:chgData name="Nathan Altair Krikawa" userId="4c578624-8c72-4009-abca-faa2160fc05b" providerId="ADAL" clId="{58CA751D-1FC1-4F9B-BE05-F6462E8DECBA}" dt="2025-04-19T02:38:21.242" v="2713" actId="1076"/>
          <ac:picMkLst>
            <pc:docMk/>
            <pc:sldMk cId="2261600741" sldId="313"/>
            <ac:picMk id="3" creationId="{6384916A-9B49-A28A-FD5C-A5772B5EE674}"/>
          </ac:picMkLst>
        </pc:picChg>
        <pc:picChg chg="add mod">
          <ac:chgData name="Nathan Altair Krikawa" userId="4c578624-8c72-4009-abca-faa2160fc05b" providerId="ADAL" clId="{58CA751D-1FC1-4F9B-BE05-F6462E8DECBA}" dt="2025-04-19T02:39:07.653" v="2755" actId="1037"/>
          <ac:picMkLst>
            <pc:docMk/>
            <pc:sldMk cId="2261600741" sldId="313"/>
            <ac:picMk id="4" creationId="{7B05E8F3-34A2-FAC5-17CC-A6412D2C68F4}"/>
          </ac:picMkLst>
        </pc:picChg>
        <pc:picChg chg="add mod">
          <ac:chgData name="Nathan Altair Krikawa" userId="4c578624-8c72-4009-abca-faa2160fc05b" providerId="ADAL" clId="{58CA751D-1FC1-4F9B-BE05-F6462E8DECBA}" dt="2025-04-19T02:38:52.068" v="2746" actId="1037"/>
          <ac:picMkLst>
            <pc:docMk/>
            <pc:sldMk cId="2261600741" sldId="313"/>
            <ac:picMk id="7" creationId="{6D329333-D7C8-C56F-1913-3855B67DC4F9}"/>
          </ac:picMkLst>
        </pc:picChg>
        <pc:picChg chg="add del mod">
          <ac:chgData name="Nathan Altair Krikawa" userId="4c578624-8c72-4009-abca-faa2160fc05b" providerId="ADAL" clId="{58CA751D-1FC1-4F9B-BE05-F6462E8DECBA}" dt="2025-04-19T02:37:13.227" v="2677" actId="478"/>
          <ac:picMkLst>
            <pc:docMk/>
            <pc:sldMk cId="2261600741" sldId="313"/>
            <ac:picMk id="8" creationId="{16A50991-0DC2-827E-5EEA-FECD46FFB3B2}"/>
          </ac:picMkLst>
        </pc:picChg>
        <pc:picChg chg="add del mod">
          <ac:chgData name="Nathan Altair Krikawa" userId="4c578624-8c72-4009-abca-faa2160fc05b" providerId="ADAL" clId="{58CA751D-1FC1-4F9B-BE05-F6462E8DECBA}" dt="2025-04-19T02:37:13.227" v="2677" actId="478"/>
          <ac:picMkLst>
            <pc:docMk/>
            <pc:sldMk cId="2261600741" sldId="313"/>
            <ac:picMk id="10" creationId="{65C0201A-0286-C472-E805-DEC3E9A0BFDA}"/>
          </ac:picMkLst>
        </pc:picChg>
      </pc:sldChg>
      <pc:sldChg chg="modSp add mod">
        <pc:chgData name="Nathan Altair Krikawa" userId="4c578624-8c72-4009-abca-faa2160fc05b" providerId="ADAL" clId="{58CA751D-1FC1-4F9B-BE05-F6462E8DECBA}" dt="2025-04-19T03:12:27.683" v="3689" actId="20577"/>
        <pc:sldMkLst>
          <pc:docMk/>
          <pc:sldMk cId="873113392" sldId="314"/>
        </pc:sldMkLst>
        <pc:spChg chg="mod">
          <ac:chgData name="Nathan Altair Krikawa" userId="4c578624-8c72-4009-abca-faa2160fc05b" providerId="ADAL" clId="{58CA751D-1FC1-4F9B-BE05-F6462E8DECBA}" dt="2025-04-14T06:20:51.382" v="1174" actId="20577"/>
          <ac:spMkLst>
            <pc:docMk/>
            <pc:sldMk cId="873113392" sldId="314"/>
            <ac:spMk id="2" creationId="{A37AA79B-32D2-8036-EF95-301CC332514B}"/>
          </ac:spMkLst>
        </pc:spChg>
        <pc:spChg chg="mod">
          <ac:chgData name="Nathan Altair Krikawa" userId="4c578624-8c72-4009-abca-faa2160fc05b" providerId="ADAL" clId="{58CA751D-1FC1-4F9B-BE05-F6462E8DECBA}" dt="2025-04-19T02:44:34.808" v="2807" actId="20577"/>
          <ac:spMkLst>
            <pc:docMk/>
            <pc:sldMk cId="873113392" sldId="314"/>
            <ac:spMk id="9" creationId="{B6835882-6350-89C9-8C67-20FD5048603F}"/>
          </ac:spMkLst>
        </pc:spChg>
        <pc:spChg chg="mod">
          <ac:chgData name="Nathan Altair Krikawa" userId="4c578624-8c72-4009-abca-faa2160fc05b" providerId="ADAL" clId="{58CA751D-1FC1-4F9B-BE05-F6462E8DECBA}" dt="2025-04-19T03:12:27.683" v="3689" actId="20577"/>
          <ac:spMkLst>
            <pc:docMk/>
            <pc:sldMk cId="873113392" sldId="314"/>
            <ac:spMk id="10" creationId="{4A7B1E84-4363-4207-C341-EB4D49CEE75D}"/>
          </ac:spMkLst>
        </pc:spChg>
        <pc:spChg chg="mod">
          <ac:chgData name="Nathan Altair Krikawa" userId="4c578624-8c72-4009-abca-faa2160fc05b" providerId="ADAL" clId="{58CA751D-1FC1-4F9B-BE05-F6462E8DECBA}" dt="2025-04-19T03:12:24.238" v="3687" actId="20577"/>
          <ac:spMkLst>
            <pc:docMk/>
            <pc:sldMk cId="873113392" sldId="314"/>
            <ac:spMk id="12" creationId="{E6AFFBA5-EDE4-C81E-6D96-122B60861CF1}"/>
          </ac:spMkLst>
        </pc:spChg>
      </pc:sldChg>
      <pc:sldChg chg="modSp add mod ord">
        <pc:chgData name="Nathan Altair Krikawa" userId="4c578624-8c72-4009-abca-faa2160fc05b" providerId="ADAL" clId="{58CA751D-1FC1-4F9B-BE05-F6462E8DECBA}" dt="2025-04-19T03:09:40.414" v="3620" actId="1036"/>
        <pc:sldMkLst>
          <pc:docMk/>
          <pc:sldMk cId="1228658335" sldId="315"/>
        </pc:sldMkLst>
        <pc:spChg chg="mod">
          <ac:chgData name="Nathan Altair Krikawa" userId="4c578624-8c72-4009-abca-faa2160fc05b" providerId="ADAL" clId="{58CA751D-1FC1-4F9B-BE05-F6462E8DECBA}" dt="2025-04-19T03:09:24.957" v="3611" actId="20577"/>
          <ac:spMkLst>
            <pc:docMk/>
            <pc:sldMk cId="1228658335" sldId="315"/>
            <ac:spMk id="3" creationId="{6A5C80D8-71B7-B8CC-6390-CCA958CFFED0}"/>
          </ac:spMkLst>
        </pc:spChg>
        <pc:spChg chg="mod">
          <ac:chgData name="Nathan Altair Krikawa" userId="4c578624-8c72-4009-abca-faa2160fc05b" providerId="ADAL" clId="{58CA751D-1FC1-4F9B-BE05-F6462E8DECBA}" dt="2025-04-19T03:09:40.414" v="3620" actId="1036"/>
          <ac:spMkLst>
            <pc:docMk/>
            <pc:sldMk cId="1228658335" sldId="315"/>
            <ac:spMk id="4" creationId="{E8204D6A-A51D-0963-1432-85B78C962B89}"/>
          </ac:spMkLst>
        </pc:spChg>
        <pc:spChg chg="mod">
          <ac:chgData name="Nathan Altair Krikawa" userId="4c578624-8c72-4009-abca-faa2160fc05b" providerId="ADAL" clId="{58CA751D-1FC1-4F9B-BE05-F6462E8DECBA}" dt="2025-04-19T02:11:03.092" v="2525" actId="20577"/>
          <ac:spMkLst>
            <pc:docMk/>
            <pc:sldMk cId="1228658335" sldId="315"/>
            <ac:spMk id="6" creationId="{3F28C45E-8F97-406A-3B82-BBCA3D5E0F05}"/>
          </ac:spMkLst>
        </pc:spChg>
        <pc:spChg chg="mod">
          <ac:chgData name="Nathan Altair Krikawa" userId="4c578624-8c72-4009-abca-faa2160fc05b" providerId="ADAL" clId="{58CA751D-1FC1-4F9B-BE05-F6462E8DECBA}" dt="2025-04-19T02:42:28.505" v="2792" actId="20577"/>
          <ac:spMkLst>
            <pc:docMk/>
            <pc:sldMk cId="1228658335" sldId="315"/>
            <ac:spMk id="9" creationId="{5D7E6681-7F00-513D-5F6C-9306542012BA}"/>
          </ac:spMkLst>
        </pc:spChg>
      </pc:sldChg>
      <pc:sldChg chg="delSp modSp add del mod">
        <pc:chgData name="Nathan Altair Krikawa" userId="4c578624-8c72-4009-abca-faa2160fc05b" providerId="ADAL" clId="{58CA751D-1FC1-4F9B-BE05-F6462E8DECBA}" dt="2025-04-14T06:32:25.037" v="1290" actId="47"/>
        <pc:sldMkLst>
          <pc:docMk/>
          <pc:sldMk cId="4131631213" sldId="316"/>
        </pc:sldMkLst>
      </pc:sldChg>
      <pc:sldChg chg="add del">
        <pc:chgData name="Nathan Altair Krikawa" userId="4c578624-8c72-4009-abca-faa2160fc05b" providerId="ADAL" clId="{58CA751D-1FC1-4F9B-BE05-F6462E8DECBA}" dt="2025-04-14T06:32:18.642" v="1288" actId="2696"/>
        <pc:sldMkLst>
          <pc:docMk/>
          <pc:sldMk cId="967517110" sldId="317"/>
        </pc:sldMkLst>
      </pc:sldChg>
      <pc:sldChg chg="modSp add mod">
        <pc:chgData name="Nathan Altair Krikawa" userId="4c578624-8c72-4009-abca-faa2160fc05b" providerId="ADAL" clId="{58CA751D-1FC1-4F9B-BE05-F6462E8DECBA}" dt="2025-04-19T03:05:22.668" v="3438" actId="20577"/>
        <pc:sldMkLst>
          <pc:docMk/>
          <pc:sldMk cId="1429761332" sldId="317"/>
        </pc:sldMkLst>
        <pc:spChg chg="mod">
          <ac:chgData name="Nathan Altair Krikawa" userId="4c578624-8c72-4009-abca-faa2160fc05b" providerId="ADAL" clId="{58CA751D-1FC1-4F9B-BE05-F6462E8DECBA}" dt="2025-04-14T06:32:55.763" v="1297" actId="20577"/>
          <ac:spMkLst>
            <pc:docMk/>
            <pc:sldMk cId="1429761332" sldId="317"/>
            <ac:spMk id="6" creationId="{CC2367EF-5E84-C020-EE59-AA0F48393E59}"/>
          </ac:spMkLst>
        </pc:spChg>
        <pc:spChg chg="mod">
          <ac:chgData name="Nathan Altair Krikawa" userId="4c578624-8c72-4009-abca-faa2160fc05b" providerId="ADAL" clId="{58CA751D-1FC1-4F9B-BE05-F6462E8DECBA}" dt="2025-04-19T03:05:20.209" v="3437" actId="20577"/>
          <ac:spMkLst>
            <pc:docMk/>
            <pc:sldMk cId="1429761332" sldId="317"/>
            <ac:spMk id="8" creationId="{24168934-E401-3F95-97D3-63EF8B3E9DA8}"/>
          </ac:spMkLst>
        </pc:spChg>
        <pc:spChg chg="mod">
          <ac:chgData name="Nathan Altair Krikawa" userId="4c578624-8c72-4009-abca-faa2160fc05b" providerId="ADAL" clId="{58CA751D-1FC1-4F9B-BE05-F6462E8DECBA}" dt="2025-04-19T02:58:55.915" v="3342" actId="20577"/>
          <ac:spMkLst>
            <pc:docMk/>
            <pc:sldMk cId="1429761332" sldId="317"/>
            <ac:spMk id="9" creationId="{517773CA-F692-C27B-5DA7-FA3DDED1268F}"/>
          </ac:spMkLst>
        </pc:spChg>
        <pc:spChg chg="mod">
          <ac:chgData name="Nathan Altair Krikawa" userId="4c578624-8c72-4009-abca-faa2160fc05b" providerId="ADAL" clId="{58CA751D-1FC1-4F9B-BE05-F6462E8DECBA}" dt="2025-04-19T03:05:22.668" v="3438" actId="20577"/>
          <ac:spMkLst>
            <pc:docMk/>
            <pc:sldMk cId="1429761332" sldId="317"/>
            <ac:spMk id="10" creationId="{8F54F914-A67F-F946-9BDC-201BF630CADD}"/>
          </ac:spMkLst>
        </pc:spChg>
      </pc:sldChg>
      <pc:sldChg chg="modSp add mod">
        <pc:chgData name="Nathan Altair Krikawa" userId="4c578624-8c72-4009-abca-faa2160fc05b" providerId="ADAL" clId="{58CA751D-1FC1-4F9B-BE05-F6462E8DECBA}" dt="2025-04-19T03:05:57.604" v="3465" actId="1035"/>
        <pc:sldMkLst>
          <pc:docMk/>
          <pc:sldMk cId="1696774997" sldId="318"/>
        </pc:sldMkLst>
        <pc:spChg chg="mod">
          <ac:chgData name="Nathan Altair Krikawa" userId="4c578624-8c72-4009-abca-faa2160fc05b" providerId="ADAL" clId="{58CA751D-1FC1-4F9B-BE05-F6462E8DECBA}" dt="2025-04-14T06:42:30.790" v="1372" actId="20577"/>
          <ac:spMkLst>
            <pc:docMk/>
            <pc:sldMk cId="1696774997" sldId="318"/>
            <ac:spMk id="6" creationId="{CC2367EF-5E84-C020-EE59-AA0F48393E59}"/>
          </ac:spMkLst>
        </pc:spChg>
        <pc:spChg chg="mod">
          <ac:chgData name="Nathan Altair Krikawa" userId="4c578624-8c72-4009-abca-faa2160fc05b" providerId="ADAL" clId="{58CA751D-1FC1-4F9B-BE05-F6462E8DECBA}" dt="2025-04-19T03:05:57.604" v="3465" actId="1035"/>
          <ac:spMkLst>
            <pc:docMk/>
            <pc:sldMk cId="1696774997" sldId="318"/>
            <ac:spMk id="8" creationId="{A49AFBCA-D91F-C615-F3A3-FB060069530A}"/>
          </ac:spMkLst>
        </pc:spChg>
        <pc:spChg chg="mod">
          <ac:chgData name="Nathan Altair Krikawa" userId="4c578624-8c72-4009-abca-faa2160fc05b" providerId="ADAL" clId="{58CA751D-1FC1-4F9B-BE05-F6462E8DECBA}" dt="2025-04-14T06:53:10.550" v="1464" actId="20577"/>
          <ac:spMkLst>
            <pc:docMk/>
            <pc:sldMk cId="1696774997" sldId="318"/>
            <ac:spMk id="9" creationId="{517773CA-F692-C27B-5DA7-FA3DDED1268F}"/>
          </ac:spMkLst>
        </pc:spChg>
        <pc:spChg chg="mod">
          <ac:chgData name="Nathan Altair Krikawa" userId="4c578624-8c72-4009-abca-faa2160fc05b" providerId="ADAL" clId="{58CA751D-1FC1-4F9B-BE05-F6462E8DECBA}" dt="2025-04-19T03:05:49.416" v="3451" actId="114"/>
          <ac:spMkLst>
            <pc:docMk/>
            <pc:sldMk cId="1696774997" sldId="318"/>
            <ac:spMk id="11" creationId="{E41DADC5-B4EE-3325-0E06-E1813A005C80}"/>
          </ac:spMkLst>
        </pc:spChg>
        <pc:picChg chg="mod">
          <ac:chgData name="Nathan Altair Krikawa" userId="4c578624-8c72-4009-abca-faa2160fc05b" providerId="ADAL" clId="{58CA751D-1FC1-4F9B-BE05-F6462E8DECBA}" dt="2025-04-19T03:05:57.604" v="3465" actId="1035"/>
          <ac:picMkLst>
            <pc:docMk/>
            <pc:sldMk cId="1696774997" sldId="318"/>
            <ac:picMk id="13" creationId="{F8234DB6-A016-2FD2-5CD8-1ADEB2C77B85}"/>
          </ac:picMkLst>
        </pc:picChg>
      </pc:sldChg>
      <pc:sldChg chg="modSp add mod">
        <pc:chgData name="Nathan Altair Krikawa" userId="4c578624-8c72-4009-abca-faa2160fc05b" providerId="ADAL" clId="{58CA751D-1FC1-4F9B-BE05-F6462E8DECBA}" dt="2025-04-19T03:09:00.865" v="3599" actId="20577"/>
        <pc:sldMkLst>
          <pc:docMk/>
          <pc:sldMk cId="3922629310" sldId="319"/>
        </pc:sldMkLst>
        <pc:spChg chg="mod">
          <ac:chgData name="Nathan Altair Krikawa" userId="4c578624-8c72-4009-abca-faa2160fc05b" providerId="ADAL" clId="{58CA751D-1FC1-4F9B-BE05-F6462E8DECBA}" dt="2025-04-14T06:42:39.427" v="1392" actId="20577"/>
          <ac:spMkLst>
            <pc:docMk/>
            <pc:sldMk cId="3922629310" sldId="319"/>
            <ac:spMk id="6" creationId="{CC2367EF-5E84-C020-EE59-AA0F48393E59}"/>
          </ac:spMkLst>
        </pc:spChg>
        <pc:spChg chg="mod">
          <ac:chgData name="Nathan Altair Krikawa" userId="4c578624-8c72-4009-abca-faa2160fc05b" providerId="ADAL" clId="{58CA751D-1FC1-4F9B-BE05-F6462E8DECBA}" dt="2025-04-19T02:42:42.018" v="2795" actId="20577"/>
          <ac:spMkLst>
            <pc:docMk/>
            <pc:sldMk cId="3922629310" sldId="319"/>
            <ac:spMk id="9" creationId="{517773CA-F692-C27B-5DA7-FA3DDED1268F}"/>
          </ac:spMkLst>
        </pc:spChg>
        <pc:spChg chg="mod">
          <ac:chgData name="Nathan Altair Krikawa" userId="4c578624-8c72-4009-abca-faa2160fc05b" providerId="ADAL" clId="{58CA751D-1FC1-4F9B-BE05-F6462E8DECBA}" dt="2025-04-19T03:08:51.427" v="3593" actId="20577"/>
          <ac:spMkLst>
            <pc:docMk/>
            <pc:sldMk cId="3922629310" sldId="319"/>
            <ac:spMk id="13" creationId="{59326A3C-F966-6910-CC9A-288A5E59B950}"/>
          </ac:spMkLst>
        </pc:spChg>
        <pc:spChg chg="mod">
          <ac:chgData name="Nathan Altair Krikawa" userId="4c578624-8c72-4009-abca-faa2160fc05b" providerId="ADAL" clId="{58CA751D-1FC1-4F9B-BE05-F6462E8DECBA}" dt="2025-04-19T03:08:54.338" v="3595" actId="20577"/>
          <ac:spMkLst>
            <pc:docMk/>
            <pc:sldMk cId="3922629310" sldId="319"/>
            <ac:spMk id="14" creationId="{074D4B52-F7D6-C45F-731C-AC8562E74161}"/>
          </ac:spMkLst>
        </pc:spChg>
        <pc:spChg chg="mod">
          <ac:chgData name="Nathan Altair Krikawa" userId="4c578624-8c72-4009-abca-faa2160fc05b" providerId="ADAL" clId="{58CA751D-1FC1-4F9B-BE05-F6462E8DECBA}" dt="2025-04-19T03:08:58.056" v="3597" actId="20577"/>
          <ac:spMkLst>
            <pc:docMk/>
            <pc:sldMk cId="3922629310" sldId="319"/>
            <ac:spMk id="15" creationId="{6B2F78D2-377A-A591-17D4-3AC04F4B913A}"/>
          </ac:spMkLst>
        </pc:spChg>
        <pc:spChg chg="mod">
          <ac:chgData name="Nathan Altair Krikawa" userId="4c578624-8c72-4009-abca-faa2160fc05b" providerId="ADAL" clId="{58CA751D-1FC1-4F9B-BE05-F6462E8DECBA}" dt="2025-04-19T03:09:00.865" v="3599" actId="20577"/>
          <ac:spMkLst>
            <pc:docMk/>
            <pc:sldMk cId="3922629310" sldId="319"/>
            <ac:spMk id="16" creationId="{B8BEE258-678B-CF08-01F6-B873626A26A9}"/>
          </ac:spMkLst>
        </pc:spChg>
      </pc:sldChg>
      <pc:sldChg chg="modSp add mod">
        <pc:chgData name="Nathan Altair Krikawa" userId="4c578624-8c72-4009-abca-faa2160fc05b" providerId="ADAL" clId="{58CA751D-1FC1-4F9B-BE05-F6462E8DECBA}" dt="2025-04-19T03:00:48.913" v="3358" actId="20577"/>
        <pc:sldMkLst>
          <pc:docMk/>
          <pc:sldMk cId="3549615781" sldId="320"/>
        </pc:sldMkLst>
        <pc:spChg chg="mod">
          <ac:chgData name="Nathan Altair Krikawa" userId="4c578624-8c72-4009-abca-faa2160fc05b" providerId="ADAL" clId="{58CA751D-1FC1-4F9B-BE05-F6462E8DECBA}" dt="2025-04-19T01:46:10.624" v="1830" actId="20577"/>
          <ac:spMkLst>
            <pc:docMk/>
            <pc:sldMk cId="3549615781" sldId="320"/>
            <ac:spMk id="6" creationId="{CC2367EF-5E84-C020-EE59-AA0F48393E59}"/>
          </ac:spMkLst>
        </pc:spChg>
        <pc:spChg chg="mod">
          <ac:chgData name="Nathan Altair Krikawa" userId="4c578624-8c72-4009-abca-faa2160fc05b" providerId="ADAL" clId="{58CA751D-1FC1-4F9B-BE05-F6462E8DECBA}" dt="2025-04-19T03:00:48.913" v="3358" actId="20577"/>
          <ac:spMkLst>
            <pc:docMk/>
            <pc:sldMk cId="3549615781" sldId="320"/>
            <ac:spMk id="9" creationId="{517773CA-F692-C27B-5DA7-FA3DDED1268F}"/>
          </ac:spMkLst>
        </pc:spChg>
        <pc:graphicFrameChg chg="mod">
          <ac:chgData name="Nathan Altair Krikawa" userId="4c578624-8c72-4009-abca-faa2160fc05b" providerId="ADAL" clId="{58CA751D-1FC1-4F9B-BE05-F6462E8DECBA}" dt="2025-04-19T01:43:17.296" v="1770" actId="20577"/>
          <ac:graphicFrameMkLst>
            <pc:docMk/>
            <pc:sldMk cId="3549615781" sldId="320"/>
            <ac:graphicFrameMk id="47" creationId="{3FD0BAC9-89A2-5786-339E-3C8DF6A90059}"/>
          </ac:graphicFrameMkLst>
        </pc:graphicFrameChg>
        <pc:graphicFrameChg chg="mod">
          <ac:chgData name="Nathan Altair Krikawa" userId="4c578624-8c72-4009-abca-faa2160fc05b" providerId="ADAL" clId="{58CA751D-1FC1-4F9B-BE05-F6462E8DECBA}" dt="2025-04-19T01:43:02.911" v="1759" actId="20577"/>
          <ac:graphicFrameMkLst>
            <pc:docMk/>
            <pc:sldMk cId="3549615781" sldId="320"/>
            <ac:graphicFrameMk id="53" creationId="{670EC092-43DF-43D3-DCF2-4C87500D7DA7}"/>
          </ac:graphicFrameMkLst>
        </pc:graphicFrameChg>
      </pc:sldChg>
      <pc:sldChg chg="modSp add mod">
        <pc:chgData name="Nathan Altair Krikawa" userId="4c578624-8c72-4009-abca-faa2160fc05b" providerId="ADAL" clId="{58CA751D-1FC1-4F9B-BE05-F6462E8DECBA}" dt="2025-04-19T03:00:35.593" v="3356" actId="20577"/>
        <pc:sldMkLst>
          <pc:docMk/>
          <pc:sldMk cId="1207818715" sldId="321"/>
        </pc:sldMkLst>
        <pc:spChg chg="mod">
          <ac:chgData name="Nathan Altair Krikawa" userId="4c578624-8c72-4009-abca-faa2160fc05b" providerId="ADAL" clId="{58CA751D-1FC1-4F9B-BE05-F6462E8DECBA}" dt="2025-04-19T03:00:35.593" v="3356" actId="20577"/>
          <ac:spMkLst>
            <pc:docMk/>
            <pc:sldMk cId="1207818715" sldId="321"/>
            <ac:spMk id="9" creationId="{517773CA-F692-C27B-5DA7-FA3DDED1268F}"/>
          </ac:spMkLst>
        </pc:spChg>
      </pc:sldChg>
      <pc:sldChg chg="addSp delSp modSp add mod">
        <pc:chgData name="Nathan Altair Krikawa" userId="4c578624-8c72-4009-abca-faa2160fc05b" providerId="ADAL" clId="{58CA751D-1FC1-4F9B-BE05-F6462E8DECBA}" dt="2025-04-19T02:03:48.770" v="2421" actId="20577"/>
        <pc:sldMkLst>
          <pc:docMk/>
          <pc:sldMk cId="278353431" sldId="322"/>
        </pc:sldMkLst>
        <pc:spChg chg="mod">
          <ac:chgData name="Nathan Altair Krikawa" userId="4c578624-8c72-4009-abca-faa2160fc05b" providerId="ADAL" clId="{58CA751D-1FC1-4F9B-BE05-F6462E8DECBA}" dt="2025-04-19T02:03:48.770" v="2421" actId="20577"/>
          <ac:spMkLst>
            <pc:docMk/>
            <pc:sldMk cId="278353431" sldId="322"/>
            <ac:spMk id="2" creationId="{BFE7244C-CEBC-3D8B-6518-72B57D429313}"/>
          </ac:spMkLst>
        </pc:spChg>
        <pc:spChg chg="add mod">
          <ac:chgData name="Nathan Altair Krikawa" userId="4c578624-8c72-4009-abca-faa2160fc05b" providerId="ADAL" clId="{58CA751D-1FC1-4F9B-BE05-F6462E8DECBA}" dt="2025-04-19T01:52:49.447" v="2088" actId="1076"/>
          <ac:spMkLst>
            <pc:docMk/>
            <pc:sldMk cId="278353431" sldId="322"/>
            <ac:spMk id="5" creationId="{62CBA4FA-7375-A0C1-D92E-5C91193CE1F3}"/>
          </ac:spMkLst>
        </pc:spChg>
        <pc:spChg chg="del">
          <ac:chgData name="Nathan Altair Krikawa" userId="4c578624-8c72-4009-abca-faa2160fc05b" providerId="ADAL" clId="{58CA751D-1FC1-4F9B-BE05-F6462E8DECBA}" dt="2025-04-19T01:48:28.465" v="1856" actId="478"/>
          <ac:spMkLst>
            <pc:docMk/>
            <pc:sldMk cId="278353431" sldId="322"/>
            <ac:spMk id="7" creationId="{4B62CDC9-E4E5-B7B4-4D3B-AD184635F08A}"/>
          </ac:spMkLst>
        </pc:spChg>
      </pc:sldChg>
      <pc:sldChg chg="new del">
        <pc:chgData name="Nathan Altair Krikawa" userId="4c578624-8c72-4009-abca-faa2160fc05b" providerId="ADAL" clId="{58CA751D-1FC1-4F9B-BE05-F6462E8DECBA}" dt="2025-04-19T01:47:33.544" v="1854" actId="47"/>
        <pc:sldMkLst>
          <pc:docMk/>
          <pc:sldMk cId="3658452763" sldId="322"/>
        </pc:sldMkLst>
      </pc:sldChg>
      <pc:sldChg chg="modSp add mod">
        <pc:chgData name="Nathan Altair Krikawa" userId="4c578624-8c72-4009-abca-faa2160fc05b" providerId="ADAL" clId="{58CA751D-1FC1-4F9B-BE05-F6462E8DECBA}" dt="2025-04-19T01:57:07.953" v="2220" actId="20577"/>
        <pc:sldMkLst>
          <pc:docMk/>
          <pc:sldMk cId="3421308242" sldId="323"/>
        </pc:sldMkLst>
        <pc:spChg chg="mod">
          <ac:chgData name="Nathan Altair Krikawa" userId="4c578624-8c72-4009-abca-faa2160fc05b" providerId="ADAL" clId="{58CA751D-1FC1-4F9B-BE05-F6462E8DECBA}" dt="2025-04-19T01:57:07.953" v="2220" actId="20577"/>
          <ac:spMkLst>
            <pc:docMk/>
            <pc:sldMk cId="3421308242" sldId="323"/>
            <ac:spMk id="2" creationId="{BAE876F3-938D-1B91-A984-9AD612C431A5}"/>
          </ac:spMkLst>
        </pc:spChg>
        <pc:spChg chg="mod">
          <ac:chgData name="Nathan Altair Krikawa" userId="4c578624-8c72-4009-abca-faa2160fc05b" providerId="ADAL" clId="{58CA751D-1FC1-4F9B-BE05-F6462E8DECBA}" dt="2025-04-19T01:54:13.736" v="2117" actId="20577"/>
          <ac:spMkLst>
            <pc:docMk/>
            <pc:sldMk cId="3421308242" sldId="323"/>
            <ac:spMk id="5" creationId="{0C0AF93D-EC7C-06CE-B452-38BB4DA9DD81}"/>
          </ac:spMkLst>
        </pc:spChg>
      </pc:sldChg>
      <pc:sldChg chg="modSp add mod">
        <pc:chgData name="Nathan Altair Krikawa" userId="4c578624-8c72-4009-abca-faa2160fc05b" providerId="ADAL" clId="{58CA751D-1FC1-4F9B-BE05-F6462E8DECBA}" dt="2025-04-19T01:59:47.019" v="2259" actId="20577"/>
        <pc:sldMkLst>
          <pc:docMk/>
          <pc:sldMk cId="2867721814" sldId="324"/>
        </pc:sldMkLst>
        <pc:spChg chg="mod">
          <ac:chgData name="Nathan Altair Krikawa" userId="4c578624-8c72-4009-abca-faa2160fc05b" providerId="ADAL" clId="{58CA751D-1FC1-4F9B-BE05-F6462E8DECBA}" dt="2025-04-19T01:59:47.019" v="2259" actId="20577"/>
          <ac:spMkLst>
            <pc:docMk/>
            <pc:sldMk cId="2867721814" sldId="324"/>
            <ac:spMk id="2" creationId="{E74B0D7D-95B9-CCDB-1EDB-D070BC5C311A}"/>
          </ac:spMkLst>
        </pc:spChg>
      </pc:sldChg>
      <pc:sldChg chg="addSp delSp modSp add mod">
        <pc:chgData name="Nathan Altair Krikawa" userId="4c578624-8c72-4009-abca-faa2160fc05b" providerId="ADAL" clId="{58CA751D-1FC1-4F9B-BE05-F6462E8DECBA}" dt="2025-04-19T03:10:14.780" v="3642" actId="20577"/>
        <pc:sldMkLst>
          <pc:docMk/>
          <pc:sldMk cId="1562116936" sldId="325"/>
        </pc:sldMkLst>
        <pc:spChg chg="add mod">
          <ac:chgData name="Nathan Altair Krikawa" userId="4c578624-8c72-4009-abca-faa2160fc05b" providerId="ADAL" clId="{58CA751D-1FC1-4F9B-BE05-F6462E8DECBA}" dt="2025-04-19T03:10:14.780" v="3642" actId="20577"/>
          <ac:spMkLst>
            <pc:docMk/>
            <pc:sldMk cId="1562116936" sldId="325"/>
            <ac:spMk id="3" creationId="{82AFA449-C0DD-7A57-641B-D31936F1B7BA}"/>
          </ac:spMkLst>
        </pc:spChg>
        <pc:spChg chg="del">
          <ac:chgData name="Nathan Altair Krikawa" userId="4c578624-8c72-4009-abca-faa2160fc05b" providerId="ADAL" clId="{58CA751D-1FC1-4F9B-BE05-F6462E8DECBA}" dt="2025-04-19T02:54:03.235" v="3238" actId="478"/>
          <ac:spMkLst>
            <pc:docMk/>
            <pc:sldMk cId="1562116936" sldId="325"/>
            <ac:spMk id="7" creationId="{233B7118-7C89-082A-9547-F95B0FB11340}"/>
          </ac:spMkLst>
        </pc:spChg>
        <pc:spChg chg="mod">
          <ac:chgData name="Nathan Altair Krikawa" userId="4c578624-8c72-4009-abca-faa2160fc05b" providerId="ADAL" clId="{58CA751D-1FC1-4F9B-BE05-F6462E8DECBA}" dt="2025-04-19T02:57:59.501" v="3336" actId="20577"/>
          <ac:spMkLst>
            <pc:docMk/>
            <pc:sldMk cId="1562116936" sldId="325"/>
            <ac:spMk id="9" creationId="{517773CA-F692-C27B-5DA7-FA3DDED1268F}"/>
          </ac:spMkLst>
        </pc:spChg>
        <pc:spChg chg="mod">
          <ac:chgData name="Nathan Altair Krikawa" userId="4c578624-8c72-4009-abca-faa2160fc05b" providerId="ADAL" clId="{58CA751D-1FC1-4F9B-BE05-F6462E8DECBA}" dt="2025-04-19T02:57:31.358" v="3335" actId="113"/>
          <ac:spMkLst>
            <pc:docMk/>
            <pc:sldMk cId="1562116936" sldId="325"/>
            <ac:spMk id="10" creationId="{BB329C5A-4126-6591-774F-5C3EA90AAF6A}"/>
          </ac:spMkLst>
        </pc:spChg>
        <pc:graphicFrameChg chg="mod modGraphic">
          <ac:chgData name="Nathan Altair Krikawa" userId="4c578624-8c72-4009-abca-faa2160fc05b" providerId="ADAL" clId="{58CA751D-1FC1-4F9B-BE05-F6462E8DECBA}" dt="2025-04-19T02:57:23.558" v="3333" actId="1076"/>
          <ac:graphicFrameMkLst>
            <pc:docMk/>
            <pc:sldMk cId="1562116936" sldId="325"/>
            <ac:graphicFrameMk id="2" creationId="{3B62D523-CCCE-6478-DDF3-34CCFFD8C793}"/>
          </ac:graphicFrameMkLst>
        </pc:graphicFrameChg>
      </pc:sldChg>
      <pc:sldChg chg="delSp modSp add mod">
        <pc:chgData name="Nathan Altair Krikawa" userId="4c578624-8c72-4009-abca-faa2160fc05b" providerId="ADAL" clId="{58CA751D-1FC1-4F9B-BE05-F6462E8DECBA}" dt="2025-04-19T03:10:45.036" v="3650" actId="1076"/>
        <pc:sldMkLst>
          <pc:docMk/>
          <pc:sldMk cId="4210414997" sldId="326"/>
        </pc:sldMkLst>
        <pc:spChg chg="mod">
          <ac:chgData name="Nathan Altair Krikawa" userId="4c578624-8c72-4009-abca-faa2160fc05b" providerId="ADAL" clId="{58CA751D-1FC1-4F9B-BE05-F6462E8DECBA}" dt="2025-04-19T02:49:59.393" v="3025" actId="20577"/>
          <ac:spMkLst>
            <pc:docMk/>
            <pc:sldMk cId="4210414997" sldId="326"/>
            <ac:spMk id="6" creationId="{CC2367EF-5E84-C020-EE59-AA0F48393E59}"/>
          </ac:spMkLst>
        </pc:spChg>
        <pc:spChg chg="del mod">
          <ac:chgData name="Nathan Altair Krikawa" userId="4c578624-8c72-4009-abca-faa2160fc05b" providerId="ADAL" clId="{58CA751D-1FC1-4F9B-BE05-F6462E8DECBA}" dt="2025-04-19T02:52:54.031" v="3185" actId="478"/>
          <ac:spMkLst>
            <pc:docMk/>
            <pc:sldMk cId="4210414997" sldId="326"/>
            <ac:spMk id="8" creationId="{48EE0F44-C519-EC27-BD76-F87A268D583F}"/>
          </ac:spMkLst>
        </pc:spChg>
        <pc:spChg chg="mod">
          <ac:chgData name="Nathan Altair Krikawa" userId="4c578624-8c72-4009-abca-faa2160fc05b" providerId="ADAL" clId="{58CA751D-1FC1-4F9B-BE05-F6462E8DECBA}" dt="2025-04-19T02:46:38.630" v="2849" actId="20577"/>
          <ac:spMkLst>
            <pc:docMk/>
            <pc:sldMk cId="4210414997" sldId="326"/>
            <ac:spMk id="9" creationId="{517773CA-F692-C27B-5DA7-FA3DDED1268F}"/>
          </ac:spMkLst>
        </pc:spChg>
        <pc:spChg chg="mod">
          <ac:chgData name="Nathan Altair Krikawa" userId="4c578624-8c72-4009-abca-faa2160fc05b" providerId="ADAL" clId="{58CA751D-1FC1-4F9B-BE05-F6462E8DECBA}" dt="2025-04-19T02:53:16.896" v="3212" actId="113"/>
          <ac:spMkLst>
            <pc:docMk/>
            <pc:sldMk cId="4210414997" sldId="326"/>
            <ac:spMk id="10" creationId="{CB9FDB79-CB7C-E6E9-8E33-427CD6366A75}"/>
          </ac:spMkLst>
        </pc:spChg>
        <pc:spChg chg="mod">
          <ac:chgData name="Nathan Altair Krikawa" userId="4c578624-8c72-4009-abca-faa2160fc05b" providerId="ADAL" clId="{58CA751D-1FC1-4F9B-BE05-F6462E8DECBA}" dt="2025-04-19T03:10:45.036" v="3650" actId="1076"/>
          <ac:spMkLst>
            <pc:docMk/>
            <pc:sldMk cId="4210414997" sldId="326"/>
            <ac:spMk id="31" creationId="{1271D200-DE2F-4A62-6538-201EDD8874EA}"/>
          </ac:spMkLst>
        </pc:spChg>
        <pc:spChg chg="mod">
          <ac:chgData name="Nathan Altair Krikawa" userId="4c578624-8c72-4009-abca-faa2160fc05b" providerId="ADAL" clId="{58CA751D-1FC1-4F9B-BE05-F6462E8DECBA}" dt="2025-04-19T03:10:30.718" v="3646" actId="20577"/>
          <ac:spMkLst>
            <pc:docMk/>
            <pc:sldMk cId="4210414997" sldId="326"/>
            <ac:spMk id="32" creationId="{FA2D415D-FC24-4C95-EF1C-E7A8249B28AF}"/>
          </ac:spMkLst>
        </pc:spChg>
        <pc:spChg chg="mod">
          <ac:chgData name="Nathan Altair Krikawa" userId="4c578624-8c72-4009-abca-faa2160fc05b" providerId="ADAL" clId="{58CA751D-1FC1-4F9B-BE05-F6462E8DECBA}" dt="2025-04-19T03:10:36.274" v="3648" actId="20577"/>
          <ac:spMkLst>
            <pc:docMk/>
            <pc:sldMk cId="4210414997" sldId="326"/>
            <ac:spMk id="33" creationId="{AF616170-14CD-A270-9537-AD652FF88B69}"/>
          </ac:spMkLst>
        </pc:spChg>
        <pc:picChg chg="mod">
          <ac:chgData name="Nathan Altair Krikawa" userId="4c578624-8c72-4009-abca-faa2160fc05b" providerId="ADAL" clId="{58CA751D-1FC1-4F9B-BE05-F6462E8DECBA}" dt="2025-04-19T02:53:07.435" v="3210" actId="1036"/>
          <ac:picMkLst>
            <pc:docMk/>
            <pc:sldMk cId="4210414997" sldId="326"/>
            <ac:picMk id="2" creationId="{381437BE-BD8F-7007-F666-D5A7B2995650}"/>
          </ac:picMkLst>
        </pc:picChg>
        <pc:picChg chg="mod">
          <ac:chgData name="Nathan Altair Krikawa" userId="4c578624-8c72-4009-abca-faa2160fc05b" providerId="ADAL" clId="{58CA751D-1FC1-4F9B-BE05-F6462E8DECBA}" dt="2025-04-19T02:53:07.435" v="3210" actId="1036"/>
          <ac:picMkLst>
            <pc:docMk/>
            <pc:sldMk cId="4210414997" sldId="326"/>
            <ac:picMk id="28" creationId="{9A0F9F8A-066E-6BCC-26A1-CB485B190E18}"/>
          </ac:picMkLst>
        </pc:picChg>
        <pc:picChg chg="mod">
          <ac:chgData name="Nathan Altair Krikawa" userId="4c578624-8c72-4009-abca-faa2160fc05b" providerId="ADAL" clId="{58CA751D-1FC1-4F9B-BE05-F6462E8DECBA}" dt="2025-04-19T02:53:07.435" v="3210" actId="1036"/>
          <ac:picMkLst>
            <pc:docMk/>
            <pc:sldMk cId="4210414997" sldId="326"/>
            <ac:picMk id="30" creationId="{E5326EF3-74EA-5D88-67F9-E1128DAD770E}"/>
          </ac:picMkLst>
        </pc:picChg>
      </pc:sldChg>
      <pc:sldChg chg="addSp delSp modSp add mod">
        <pc:chgData name="Nathan Altair Krikawa" userId="4c578624-8c72-4009-abca-faa2160fc05b" providerId="ADAL" clId="{58CA751D-1FC1-4F9B-BE05-F6462E8DECBA}" dt="2025-04-19T03:10:55.147" v="3654" actId="20577"/>
        <pc:sldMkLst>
          <pc:docMk/>
          <pc:sldMk cId="3543561626" sldId="327"/>
        </pc:sldMkLst>
        <pc:spChg chg="del">
          <ac:chgData name="Nathan Altair Krikawa" userId="4c578624-8c72-4009-abca-faa2160fc05b" providerId="ADAL" clId="{58CA751D-1FC1-4F9B-BE05-F6462E8DECBA}" dt="2025-04-19T02:50:55.997" v="3050" actId="21"/>
          <ac:spMkLst>
            <pc:docMk/>
            <pc:sldMk cId="3543561626" sldId="327"/>
            <ac:spMk id="4" creationId="{935956B3-EF75-E470-FFBA-E80526582021}"/>
          </ac:spMkLst>
        </pc:spChg>
        <pc:spChg chg="mod">
          <ac:chgData name="Nathan Altair Krikawa" userId="4c578624-8c72-4009-abca-faa2160fc05b" providerId="ADAL" clId="{58CA751D-1FC1-4F9B-BE05-F6462E8DECBA}" dt="2025-04-19T02:50:12.068" v="3044" actId="20577"/>
          <ac:spMkLst>
            <pc:docMk/>
            <pc:sldMk cId="3543561626" sldId="327"/>
            <ac:spMk id="6" creationId="{BDAD5CC1-31BA-8BC1-6FB8-6A813E1E2270}"/>
          </ac:spMkLst>
        </pc:spChg>
        <pc:spChg chg="mod">
          <ac:chgData name="Nathan Altair Krikawa" userId="4c578624-8c72-4009-abca-faa2160fc05b" providerId="ADAL" clId="{58CA751D-1FC1-4F9B-BE05-F6462E8DECBA}" dt="2025-04-19T03:10:51.607" v="3652" actId="20577"/>
          <ac:spMkLst>
            <pc:docMk/>
            <pc:sldMk cId="3543561626" sldId="327"/>
            <ac:spMk id="7" creationId="{B8F212A8-E03B-2E75-DBB1-6D81863713FD}"/>
          </ac:spMkLst>
        </pc:spChg>
        <pc:spChg chg="del">
          <ac:chgData name="Nathan Altair Krikawa" userId="4c578624-8c72-4009-abca-faa2160fc05b" providerId="ADAL" clId="{58CA751D-1FC1-4F9B-BE05-F6462E8DECBA}" dt="2025-04-19T02:52:50.242" v="3184" actId="478"/>
          <ac:spMkLst>
            <pc:docMk/>
            <pc:sldMk cId="3543561626" sldId="327"/>
            <ac:spMk id="8" creationId="{2E8CC5C7-DABD-4430-CEFD-AC54CF9BC642}"/>
          </ac:spMkLst>
        </pc:spChg>
        <pc:spChg chg="mod">
          <ac:chgData name="Nathan Altair Krikawa" userId="4c578624-8c72-4009-abca-faa2160fc05b" providerId="ADAL" clId="{58CA751D-1FC1-4F9B-BE05-F6462E8DECBA}" dt="2025-04-19T02:46:12.841" v="2846" actId="20577"/>
          <ac:spMkLst>
            <pc:docMk/>
            <pc:sldMk cId="3543561626" sldId="327"/>
            <ac:spMk id="9" creationId="{1B35DF93-2A3C-2BEF-4D6C-05FDD9D7BB5B}"/>
          </ac:spMkLst>
        </pc:spChg>
        <pc:spChg chg="del mod">
          <ac:chgData name="Nathan Altair Krikawa" userId="4c578624-8c72-4009-abca-faa2160fc05b" providerId="ADAL" clId="{58CA751D-1FC1-4F9B-BE05-F6462E8DECBA}" dt="2025-04-19T02:50:41.905" v="3046" actId="478"/>
          <ac:spMkLst>
            <pc:docMk/>
            <pc:sldMk cId="3543561626" sldId="327"/>
            <ac:spMk id="10" creationId="{CEF870AB-9D7D-8D33-91FA-CB0A2259945B}"/>
          </ac:spMkLst>
        </pc:spChg>
        <pc:spChg chg="mod">
          <ac:chgData name="Nathan Altair Krikawa" userId="4c578624-8c72-4009-abca-faa2160fc05b" providerId="ADAL" clId="{58CA751D-1FC1-4F9B-BE05-F6462E8DECBA}" dt="2025-04-19T03:10:55.147" v="3654" actId="20577"/>
          <ac:spMkLst>
            <pc:docMk/>
            <pc:sldMk cId="3543561626" sldId="327"/>
            <ac:spMk id="11" creationId="{3E37880E-2999-0D3E-38DB-1F0A9708A6BF}"/>
          </ac:spMkLst>
        </pc:spChg>
        <pc:spChg chg="add mod">
          <ac:chgData name="Nathan Altair Krikawa" userId="4c578624-8c72-4009-abca-faa2160fc05b" providerId="ADAL" clId="{58CA751D-1FC1-4F9B-BE05-F6462E8DECBA}" dt="2025-04-19T02:53:21.608" v="3213" actId="113"/>
          <ac:spMkLst>
            <pc:docMk/>
            <pc:sldMk cId="3543561626" sldId="327"/>
            <ac:spMk id="16" creationId="{46ECC94F-9799-CA00-9D8A-68300DF9A01A}"/>
          </ac:spMkLst>
        </pc:spChg>
        <pc:picChg chg="mod">
          <ac:chgData name="Nathan Altair Krikawa" userId="4c578624-8c72-4009-abca-faa2160fc05b" providerId="ADAL" clId="{58CA751D-1FC1-4F9B-BE05-F6462E8DECBA}" dt="2025-04-19T02:52:44.030" v="3183" actId="1036"/>
          <ac:picMkLst>
            <pc:docMk/>
            <pc:sldMk cId="3543561626" sldId="327"/>
            <ac:picMk id="3" creationId="{42635357-DD66-4A89-86B9-43E5385CEEEB}"/>
          </ac:picMkLst>
        </pc:picChg>
        <pc:picChg chg="add del mod modCrop">
          <ac:chgData name="Nathan Altair Krikawa" userId="4c578624-8c72-4009-abca-faa2160fc05b" providerId="ADAL" clId="{58CA751D-1FC1-4F9B-BE05-F6462E8DECBA}" dt="2025-04-19T02:50:55.997" v="3050" actId="21"/>
          <ac:picMkLst>
            <pc:docMk/>
            <pc:sldMk cId="3543561626" sldId="327"/>
            <ac:picMk id="12" creationId="{3A938C68-0BAE-7889-7844-CB3B1D3E5451}"/>
          </ac:picMkLst>
        </pc:picChg>
        <pc:picChg chg="del">
          <ac:chgData name="Nathan Altair Krikawa" userId="4c578624-8c72-4009-abca-faa2160fc05b" providerId="ADAL" clId="{58CA751D-1FC1-4F9B-BE05-F6462E8DECBA}" dt="2025-04-19T02:47:53.911" v="2993" actId="478"/>
          <ac:picMkLst>
            <pc:docMk/>
            <pc:sldMk cId="3543561626" sldId="327"/>
            <ac:picMk id="13" creationId="{25F3B95D-B897-1CB9-A162-A076793E5CEF}"/>
          </ac:picMkLst>
        </pc:picChg>
        <pc:picChg chg="del mod">
          <ac:chgData name="Nathan Altair Krikawa" userId="4c578624-8c72-4009-abca-faa2160fc05b" providerId="ADAL" clId="{58CA751D-1FC1-4F9B-BE05-F6462E8DECBA}" dt="2025-04-19T02:50:55.997" v="3050" actId="21"/>
          <ac:picMkLst>
            <pc:docMk/>
            <pc:sldMk cId="3543561626" sldId="327"/>
            <ac:picMk id="15" creationId="{04DE0C2B-F7C2-6105-E7CE-43FA50C7BD51}"/>
          </ac:picMkLst>
        </pc:picChg>
        <pc:picChg chg="mod">
          <ac:chgData name="Nathan Altair Krikawa" userId="4c578624-8c72-4009-abca-faa2160fc05b" providerId="ADAL" clId="{58CA751D-1FC1-4F9B-BE05-F6462E8DECBA}" dt="2025-04-19T02:52:31.072" v="3175" actId="1076"/>
          <ac:picMkLst>
            <pc:docMk/>
            <pc:sldMk cId="3543561626" sldId="327"/>
            <ac:picMk id="22" creationId="{ED133449-31BB-3376-C673-99B8590717B6}"/>
          </ac:picMkLst>
        </pc:picChg>
      </pc:sldChg>
      <pc:sldChg chg="addSp delSp modSp add mod">
        <pc:chgData name="Nathan Altair Krikawa" userId="4c578624-8c72-4009-abca-faa2160fc05b" providerId="ADAL" clId="{58CA751D-1FC1-4F9B-BE05-F6462E8DECBA}" dt="2025-04-19T03:14:58.094" v="3690" actId="12385"/>
        <pc:sldMkLst>
          <pc:docMk/>
          <pc:sldMk cId="2558468678" sldId="328"/>
        </pc:sldMkLst>
        <pc:spChg chg="del">
          <ac:chgData name="Nathan Altair Krikawa" userId="4c578624-8c72-4009-abca-faa2160fc05b" providerId="ADAL" clId="{58CA751D-1FC1-4F9B-BE05-F6462E8DECBA}" dt="2025-04-19T02:51:00.786" v="3051" actId="478"/>
          <ac:spMkLst>
            <pc:docMk/>
            <pc:sldMk cId="2558468678" sldId="328"/>
            <ac:spMk id="2" creationId="{94E3C12F-FD90-5ABE-2BB9-E106E95C72E4}"/>
          </ac:spMkLst>
        </pc:spChg>
        <pc:spChg chg="add mod">
          <ac:chgData name="Nathan Altair Krikawa" userId="4c578624-8c72-4009-abca-faa2160fc05b" providerId="ADAL" clId="{58CA751D-1FC1-4F9B-BE05-F6462E8DECBA}" dt="2025-04-19T03:11:17.678" v="3660" actId="20577"/>
          <ac:spMkLst>
            <pc:docMk/>
            <pc:sldMk cId="2558468678" sldId="328"/>
            <ac:spMk id="3" creationId="{889AC617-D0B6-2484-A66C-3A6262ECC4AC}"/>
          </ac:spMkLst>
        </pc:spChg>
        <pc:spChg chg="add mod">
          <ac:chgData name="Nathan Altair Krikawa" userId="4c578624-8c72-4009-abca-faa2160fc05b" providerId="ADAL" clId="{58CA751D-1FC1-4F9B-BE05-F6462E8DECBA}" dt="2025-04-19T03:11:13.887" v="3657" actId="20577"/>
          <ac:spMkLst>
            <pc:docMk/>
            <pc:sldMk cId="2558468678" sldId="328"/>
            <ac:spMk id="4" creationId="{935956B3-EF75-E470-FFBA-E80526582021}"/>
          </ac:spMkLst>
        </pc:spChg>
        <pc:spChg chg="mod">
          <ac:chgData name="Nathan Altair Krikawa" userId="4c578624-8c72-4009-abca-faa2160fc05b" providerId="ADAL" clId="{58CA751D-1FC1-4F9B-BE05-F6462E8DECBA}" dt="2025-04-19T02:53:34.109" v="3233" actId="20577"/>
          <ac:spMkLst>
            <pc:docMk/>
            <pc:sldMk cId="2558468678" sldId="328"/>
            <ac:spMk id="6" creationId="{D0E68951-B2AA-7B4E-C087-89D5B676DCD3}"/>
          </ac:spMkLst>
        </pc:spChg>
        <pc:spChg chg="mod">
          <ac:chgData name="Nathan Altair Krikawa" userId="4c578624-8c72-4009-abca-faa2160fc05b" providerId="ADAL" clId="{58CA751D-1FC1-4F9B-BE05-F6462E8DECBA}" dt="2025-04-19T02:53:26.029" v="3214" actId="113"/>
          <ac:spMkLst>
            <pc:docMk/>
            <pc:sldMk cId="2558468678" sldId="328"/>
            <ac:spMk id="8" creationId="{58B47608-212B-475B-E819-C3C15FC42A00}"/>
          </ac:spMkLst>
        </pc:spChg>
        <pc:spChg chg="mod">
          <ac:chgData name="Nathan Altair Krikawa" userId="4c578624-8c72-4009-abca-faa2160fc05b" providerId="ADAL" clId="{58CA751D-1FC1-4F9B-BE05-F6462E8DECBA}" dt="2025-04-19T02:46:21.369" v="2848" actId="20577"/>
          <ac:spMkLst>
            <pc:docMk/>
            <pc:sldMk cId="2558468678" sldId="328"/>
            <ac:spMk id="9" creationId="{021ED3D3-3EC0-0215-2E84-F0D72A9AF409}"/>
          </ac:spMkLst>
        </pc:spChg>
        <pc:spChg chg="mod">
          <ac:chgData name="Nathan Altair Krikawa" userId="4c578624-8c72-4009-abca-faa2160fc05b" providerId="ADAL" clId="{58CA751D-1FC1-4F9B-BE05-F6462E8DECBA}" dt="2025-04-19T03:11:48.100" v="3671" actId="20577"/>
          <ac:spMkLst>
            <pc:docMk/>
            <pc:sldMk cId="2558468678" sldId="328"/>
            <ac:spMk id="10" creationId="{72D088B3-2348-4CC9-45CD-7383A03F4BA0}"/>
          </ac:spMkLst>
        </pc:spChg>
        <pc:graphicFrameChg chg="mod modGraphic">
          <ac:chgData name="Nathan Altair Krikawa" userId="4c578624-8c72-4009-abca-faa2160fc05b" providerId="ADAL" clId="{58CA751D-1FC1-4F9B-BE05-F6462E8DECBA}" dt="2025-04-19T03:14:58.094" v="3690" actId="12385"/>
          <ac:graphicFrameMkLst>
            <pc:docMk/>
            <pc:sldMk cId="2558468678" sldId="328"/>
            <ac:graphicFrameMk id="7" creationId="{8EBA6FA0-6B6A-1CDD-1ACD-49BE07DA87E7}"/>
          </ac:graphicFrameMkLst>
        </pc:graphicFrameChg>
        <pc:picChg chg="add mod">
          <ac:chgData name="Nathan Altair Krikawa" userId="4c578624-8c72-4009-abca-faa2160fc05b" providerId="ADAL" clId="{58CA751D-1FC1-4F9B-BE05-F6462E8DECBA}" dt="2025-04-19T02:51:35.112" v="3143" actId="1076"/>
          <ac:picMkLst>
            <pc:docMk/>
            <pc:sldMk cId="2558468678" sldId="328"/>
            <ac:picMk id="12" creationId="{3A938C68-0BAE-7889-7844-CB3B1D3E5451}"/>
          </ac:picMkLst>
        </pc:picChg>
        <pc:picChg chg="add mod">
          <ac:chgData name="Nathan Altair Krikawa" userId="4c578624-8c72-4009-abca-faa2160fc05b" providerId="ADAL" clId="{58CA751D-1FC1-4F9B-BE05-F6462E8DECBA}" dt="2025-04-19T02:51:32.045" v="3142" actId="1076"/>
          <ac:picMkLst>
            <pc:docMk/>
            <pc:sldMk cId="2558468678" sldId="328"/>
            <ac:picMk id="15" creationId="{04DE0C2B-F7C2-6105-E7CE-43FA50C7BD51}"/>
          </ac:picMkLst>
        </pc:picChg>
      </pc:sldChg>
      <pc:sldChg chg="modSp add mod">
        <pc:chgData name="Nathan Altair Krikawa" userId="4c578624-8c72-4009-abca-faa2160fc05b" providerId="ADAL" clId="{58CA751D-1FC1-4F9B-BE05-F6462E8DECBA}" dt="2025-04-19T03:17:17.034" v="3700" actId="207"/>
        <pc:sldMkLst>
          <pc:docMk/>
          <pc:sldMk cId="4250153304" sldId="329"/>
        </pc:sldMkLst>
        <pc:spChg chg="mod">
          <ac:chgData name="Nathan Altair Krikawa" userId="4c578624-8c72-4009-abca-faa2160fc05b" providerId="ADAL" clId="{58CA751D-1FC1-4F9B-BE05-F6462E8DECBA}" dt="2025-04-19T03:11:58.593" v="3677" actId="1035"/>
          <ac:spMkLst>
            <pc:docMk/>
            <pc:sldMk cId="4250153304" sldId="329"/>
            <ac:spMk id="3" creationId="{48B95347-E0D6-E143-6D8C-E0F229944F75}"/>
          </ac:spMkLst>
        </pc:spChg>
        <pc:spChg chg="mod">
          <ac:chgData name="Nathan Altair Krikawa" userId="4c578624-8c72-4009-abca-faa2160fc05b" providerId="ADAL" clId="{58CA751D-1FC1-4F9B-BE05-F6462E8DECBA}" dt="2025-04-19T02:45:06.958" v="2808"/>
          <ac:spMkLst>
            <pc:docMk/>
            <pc:sldMk cId="4250153304" sldId="329"/>
            <ac:spMk id="9" creationId="{9100ED11-AB34-5A13-B4FF-58C7D1229C43}"/>
          </ac:spMkLst>
        </pc:spChg>
        <pc:graphicFrameChg chg="modGraphic">
          <ac:chgData name="Nathan Altair Krikawa" userId="4c578624-8c72-4009-abca-faa2160fc05b" providerId="ADAL" clId="{58CA751D-1FC1-4F9B-BE05-F6462E8DECBA}" dt="2025-04-19T03:17:17.034" v="3700" actId="207"/>
          <ac:graphicFrameMkLst>
            <pc:docMk/>
            <pc:sldMk cId="4250153304" sldId="329"/>
            <ac:graphicFrameMk id="14" creationId="{5A8DEE66-BC1C-2F78-76CB-5109EA85EAE6}"/>
          </ac:graphicFrameMkLst>
        </pc:graphicFrameChg>
      </pc:sldChg>
      <pc:sldChg chg="modSp add mod">
        <pc:chgData name="Nathan Altair Krikawa" userId="4c578624-8c72-4009-abca-faa2160fc05b" providerId="ADAL" clId="{58CA751D-1FC1-4F9B-BE05-F6462E8DECBA}" dt="2025-04-19T05:10:25.907" v="3809" actId="20577"/>
        <pc:sldMkLst>
          <pc:docMk/>
          <pc:sldMk cId="2576063069" sldId="330"/>
        </pc:sldMkLst>
        <pc:spChg chg="mod">
          <ac:chgData name="Nathan Altair Krikawa" userId="4c578624-8c72-4009-abca-faa2160fc05b" providerId="ADAL" clId="{58CA751D-1FC1-4F9B-BE05-F6462E8DECBA}" dt="2025-04-19T02:34:37.354" v="2653"/>
          <ac:spMkLst>
            <pc:docMk/>
            <pc:sldMk cId="2576063069" sldId="330"/>
            <ac:spMk id="9" creationId="{2ABBC5C8-645E-E0EF-8F18-F31B180F7E11}"/>
          </ac:spMkLst>
        </pc:spChg>
        <pc:graphicFrameChg chg="modGraphic">
          <ac:chgData name="Nathan Altair Krikawa" userId="4c578624-8c72-4009-abca-faa2160fc05b" providerId="ADAL" clId="{58CA751D-1FC1-4F9B-BE05-F6462E8DECBA}" dt="2025-04-19T02:26:38.804" v="2639" actId="20577"/>
          <ac:graphicFrameMkLst>
            <pc:docMk/>
            <pc:sldMk cId="2576063069" sldId="330"/>
            <ac:graphicFrameMk id="2" creationId="{1EBFDEA2-77AC-2303-46C4-9923329060B7}"/>
          </ac:graphicFrameMkLst>
        </pc:graphicFrameChg>
        <pc:graphicFrameChg chg="modGraphic">
          <ac:chgData name="Nathan Altair Krikawa" userId="4c578624-8c72-4009-abca-faa2160fc05b" providerId="ADAL" clId="{58CA751D-1FC1-4F9B-BE05-F6462E8DECBA}" dt="2025-04-19T05:10:25.907" v="3809" actId="20577"/>
          <ac:graphicFrameMkLst>
            <pc:docMk/>
            <pc:sldMk cId="2576063069" sldId="330"/>
            <ac:graphicFrameMk id="4" creationId="{98102AB4-A747-83C4-445A-16A4429065F2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nau0.sharepoint.com/sites/Metal3DPrinterGuys/Shared%20Documents/General/Tensile%20Test%20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Stress vs. Strain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3"/>
          <c:order val="0"/>
          <c:tx>
            <c:v>Specimen 1 Additive</c:v>
          </c:tx>
          <c:spPr>
            <a:ln w="2540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'No Color Additive'!$H$2:$H$551</c:f>
              <c:numCache>
                <c:formatCode>General</c:formatCode>
                <c:ptCount val="550"/>
                <c:pt idx="0">
                  <c:v>1.5000000000000001E-4</c:v>
                </c:pt>
                <c:pt idx="1">
                  <c:v>6.3000000000000003E-4</c:v>
                </c:pt>
                <c:pt idx="2">
                  <c:v>1.0950000000000001E-3</c:v>
                </c:pt>
                <c:pt idx="3">
                  <c:v>1.6199999999999999E-3</c:v>
                </c:pt>
                <c:pt idx="4">
                  <c:v>2.1149999999999997E-3</c:v>
                </c:pt>
                <c:pt idx="5">
                  <c:v>2.6199999999999999E-3</c:v>
                </c:pt>
                <c:pt idx="6">
                  <c:v>3.1449999999999998E-3</c:v>
                </c:pt>
                <c:pt idx="7">
                  <c:v>3.6549999999999998E-3</c:v>
                </c:pt>
                <c:pt idx="8">
                  <c:v>4.1749999999999999E-3</c:v>
                </c:pt>
                <c:pt idx="9">
                  <c:v>4.7699999999999999E-3</c:v>
                </c:pt>
                <c:pt idx="10">
                  <c:v>5.385E-3</c:v>
                </c:pt>
                <c:pt idx="11">
                  <c:v>6.0350000000000004E-3</c:v>
                </c:pt>
                <c:pt idx="12">
                  <c:v>6.8099999999999992E-3</c:v>
                </c:pt>
                <c:pt idx="13">
                  <c:v>7.6450000000000008E-3</c:v>
                </c:pt>
                <c:pt idx="14">
                  <c:v>8.4749999999999999E-3</c:v>
                </c:pt>
                <c:pt idx="15">
                  <c:v>9.3200000000000002E-3</c:v>
                </c:pt>
                <c:pt idx="16">
                  <c:v>1.0150000000000001E-2</c:v>
                </c:pt>
                <c:pt idx="17">
                  <c:v>1.0999999999999999E-2</c:v>
                </c:pt>
                <c:pt idx="18">
                  <c:v>1.1855000000000001E-2</c:v>
                </c:pt>
                <c:pt idx="19">
                  <c:v>1.2670000000000001E-2</c:v>
                </c:pt>
                <c:pt idx="20">
                  <c:v>1.3500000000000002E-2</c:v>
                </c:pt>
                <c:pt idx="21">
                  <c:v>1.4345E-2</c:v>
                </c:pt>
                <c:pt idx="22">
                  <c:v>1.5195E-2</c:v>
                </c:pt>
                <c:pt idx="23">
                  <c:v>1.6025000000000001E-2</c:v>
                </c:pt>
                <c:pt idx="24">
                  <c:v>1.6875000000000001E-2</c:v>
                </c:pt>
                <c:pt idx="25">
                  <c:v>1.7680000000000001E-2</c:v>
                </c:pt>
                <c:pt idx="26">
                  <c:v>1.8515E-2</c:v>
                </c:pt>
                <c:pt idx="27">
                  <c:v>1.9365E-2</c:v>
                </c:pt>
                <c:pt idx="28">
                  <c:v>2.0209999999999999E-2</c:v>
                </c:pt>
                <c:pt idx="29">
                  <c:v>2.1049999999999999E-2</c:v>
                </c:pt>
                <c:pt idx="30">
                  <c:v>2.1865000000000002E-2</c:v>
                </c:pt>
                <c:pt idx="31">
                  <c:v>2.2704999999999999E-2</c:v>
                </c:pt>
                <c:pt idx="32">
                  <c:v>2.3524999999999997E-2</c:v>
                </c:pt>
                <c:pt idx="33">
                  <c:v>2.4365000000000001E-2</c:v>
                </c:pt>
                <c:pt idx="34">
                  <c:v>2.52E-2</c:v>
                </c:pt>
                <c:pt idx="35">
                  <c:v>2.6035000000000003E-2</c:v>
                </c:pt>
                <c:pt idx="36">
                  <c:v>2.6860000000000002E-2</c:v>
                </c:pt>
                <c:pt idx="37">
                  <c:v>2.7710000000000002E-2</c:v>
                </c:pt>
                <c:pt idx="38">
                  <c:v>2.8525000000000002E-2</c:v>
                </c:pt>
                <c:pt idx="39">
                  <c:v>2.9354999999999999E-2</c:v>
                </c:pt>
                <c:pt idx="40">
                  <c:v>3.0199999999999998E-2</c:v>
                </c:pt>
                <c:pt idx="41">
                  <c:v>3.1050000000000001E-2</c:v>
                </c:pt>
                <c:pt idx="42">
                  <c:v>3.1869999999999996E-2</c:v>
                </c:pt>
                <c:pt idx="43">
                  <c:v>3.2690000000000004E-2</c:v>
                </c:pt>
                <c:pt idx="44">
                  <c:v>3.356E-2</c:v>
                </c:pt>
                <c:pt idx="45">
                  <c:v>3.4375000000000003E-2</c:v>
                </c:pt>
                <c:pt idx="46">
                  <c:v>3.5194999999999997E-2</c:v>
                </c:pt>
                <c:pt idx="47">
                  <c:v>3.6040000000000003E-2</c:v>
                </c:pt>
                <c:pt idx="48">
                  <c:v>3.6864999999999995E-2</c:v>
                </c:pt>
                <c:pt idx="49">
                  <c:v>3.771E-2</c:v>
                </c:pt>
                <c:pt idx="50">
                  <c:v>3.8540000000000005E-2</c:v>
                </c:pt>
                <c:pt idx="51">
                  <c:v>3.9375E-2</c:v>
                </c:pt>
                <c:pt idx="52">
                  <c:v>4.02E-2</c:v>
                </c:pt>
                <c:pt idx="53">
                  <c:v>4.1035000000000002E-2</c:v>
                </c:pt>
                <c:pt idx="54">
                  <c:v>4.1860000000000001E-2</c:v>
                </c:pt>
                <c:pt idx="55">
                  <c:v>4.2709999999999998E-2</c:v>
                </c:pt>
                <c:pt idx="56">
                  <c:v>4.3535000000000004E-2</c:v>
                </c:pt>
                <c:pt idx="57">
                  <c:v>4.437E-2</c:v>
                </c:pt>
                <c:pt idx="58">
                  <c:v>4.521E-2</c:v>
                </c:pt>
                <c:pt idx="59">
                  <c:v>4.6019999999999998E-2</c:v>
                </c:pt>
                <c:pt idx="60">
                  <c:v>4.6879999999999998E-2</c:v>
                </c:pt>
                <c:pt idx="61">
                  <c:v>4.7719999999999999E-2</c:v>
                </c:pt>
                <c:pt idx="62">
                  <c:v>4.8549999999999996E-2</c:v>
                </c:pt>
                <c:pt idx="63">
                  <c:v>4.9370000000000004E-2</c:v>
                </c:pt>
                <c:pt idx="64">
                  <c:v>5.0214999999999996E-2</c:v>
                </c:pt>
                <c:pt idx="65">
                  <c:v>5.1049999999999998E-2</c:v>
                </c:pt>
                <c:pt idx="66">
                  <c:v>5.1865000000000008E-2</c:v>
                </c:pt>
                <c:pt idx="67">
                  <c:v>5.271E-2</c:v>
                </c:pt>
                <c:pt idx="68">
                  <c:v>5.3544999999999995E-2</c:v>
                </c:pt>
                <c:pt idx="69">
                  <c:v>5.4369999999999995E-2</c:v>
                </c:pt>
                <c:pt idx="70">
                  <c:v>5.5225000000000003E-2</c:v>
                </c:pt>
                <c:pt idx="71">
                  <c:v>5.6044999999999998E-2</c:v>
                </c:pt>
                <c:pt idx="72">
                  <c:v>5.6889999999999996E-2</c:v>
                </c:pt>
                <c:pt idx="73">
                  <c:v>5.7709999999999997E-2</c:v>
                </c:pt>
                <c:pt idx="74">
                  <c:v>5.8525000000000008E-2</c:v>
                </c:pt>
                <c:pt idx="75">
                  <c:v>5.9369999999999999E-2</c:v>
                </c:pt>
                <c:pt idx="76">
                  <c:v>6.0229999999999992E-2</c:v>
                </c:pt>
                <c:pt idx="77">
                  <c:v>6.1019999999999998E-2</c:v>
                </c:pt>
                <c:pt idx="78">
                  <c:v>6.1874999999999999E-2</c:v>
                </c:pt>
                <c:pt idx="79">
                  <c:v>6.2695000000000001E-2</c:v>
                </c:pt>
                <c:pt idx="80">
                  <c:v>6.3534999999999994E-2</c:v>
                </c:pt>
                <c:pt idx="81">
                  <c:v>6.4370000000000011E-2</c:v>
                </c:pt>
                <c:pt idx="82">
                  <c:v>6.5214999999999995E-2</c:v>
                </c:pt>
                <c:pt idx="83">
                  <c:v>6.6034999999999996E-2</c:v>
                </c:pt>
                <c:pt idx="84">
                  <c:v>6.6864999999999994E-2</c:v>
                </c:pt>
                <c:pt idx="85">
                  <c:v>6.769E-2</c:v>
                </c:pt>
                <c:pt idx="86">
                  <c:v>6.8519999999999998E-2</c:v>
                </c:pt>
                <c:pt idx="87">
                  <c:v>6.9379999999999997E-2</c:v>
                </c:pt>
                <c:pt idx="88">
                  <c:v>7.0209999999999995E-2</c:v>
                </c:pt>
                <c:pt idx="89">
                  <c:v>7.1050000000000002E-2</c:v>
                </c:pt>
                <c:pt idx="90">
                  <c:v>7.1870000000000003E-2</c:v>
                </c:pt>
                <c:pt idx="91">
                  <c:v>7.2709999999999997E-2</c:v>
                </c:pt>
                <c:pt idx="92">
                  <c:v>7.3524999999999993E-2</c:v>
                </c:pt>
                <c:pt idx="93">
                  <c:v>7.4365000000000001E-2</c:v>
                </c:pt>
                <c:pt idx="94">
                  <c:v>7.5215000000000004E-2</c:v>
                </c:pt>
                <c:pt idx="95">
                  <c:v>7.6049999999999993E-2</c:v>
                </c:pt>
                <c:pt idx="96">
                  <c:v>7.6885000000000009E-2</c:v>
                </c:pt>
                <c:pt idx="97">
                  <c:v>7.7715000000000006E-2</c:v>
                </c:pt>
                <c:pt idx="98">
                  <c:v>7.8555E-2</c:v>
                </c:pt>
                <c:pt idx="99">
                  <c:v>7.9364999999999991E-2</c:v>
                </c:pt>
                <c:pt idx="100">
                  <c:v>8.0215000000000009E-2</c:v>
                </c:pt>
                <c:pt idx="101">
                  <c:v>8.1034999999999996E-2</c:v>
                </c:pt>
                <c:pt idx="102">
                  <c:v>8.1875000000000003E-2</c:v>
                </c:pt>
                <c:pt idx="103">
                  <c:v>8.2725000000000007E-2</c:v>
                </c:pt>
                <c:pt idx="104">
                  <c:v>8.3530000000000007E-2</c:v>
                </c:pt>
                <c:pt idx="105">
                  <c:v>8.4370000000000001E-2</c:v>
                </c:pt>
                <c:pt idx="106">
                  <c:v>8.521999999999999E-2</c:v>
                </c:pt>
                <c:pt idx="107">
                  <c:v>8.604500000000001E-2</c:v>
                </c:pt>
                <c:pt idx="108">
                  <c:v>8.6879999999999999E-2</c:v>
                </c:pt>
                <c:pt idx="109">
                  <c:v>8.7715000000000001E-2</c:v>
                </c:pt>
                <c:pt idx="110">
                  <c:v>8.8565000000000005E-2</c:v>
                </c:pt>
                <c:pt idx="111">
                  <c:v>8.9380000000000001E-2</c:v>
                </c:pt>
                <c:pt idx="112">
                  <c:v>9.0200000000000002E-2</c:v>
                </c:pt>
                <c:pt idx="113">
                  <c:v>9.1045000000000001E-2</c:v>
                </c:pt>
                <c:pt idx="114">
                  <c:v>9.1874999999999998E-2</c:v>
                </c:pt>
                <c:pt idx="115">
                  <c:v>9.270500000000001E-2</c:v>
                </c:pt>
                <c:pt idx="116">
                  <c:v>9.3545000000000003E-2</c:v>
                </c:pt>
                <c:pt idx="117">
                  <c:v>9.4379999999999992E-2</c:v>
                </c:pt>
                <c:pt idx="118">
                  <c:v>9.5204999999999998E-2</c:v>
                </c:pt>
                <c:pt idx="119">
                  <c:v>9.6060000000000006E-2</c:v>
                </c:pt>
                <c:pt idx="120">
                  <c:v>9.6879999999999994E-2</c:v>
                </c:pt>
                <c:pt idx="121">
                  <c:v>9.7714999999999996E-2</c:v>
                </c:pt>
                <c:pt idx="122">
                  <c:v>9.8555000000000004E-2</c:v>
                </c:pt>
                <c:pt idx="123">
                  <c:v>9.9365000000000009E-2</c:v>
                </c:pt>
                <c:pt idx="124">
                  <c:v>0.10021500000000001</c:v>
                </c:pt>
                <c:pt idx="125">
                  <c:v>0.10103500000000001</c:v>
                </c:pt>
                <c:pt idx="126">
                  <c:v>0.10186999999999999</c:v>
                </c:pt>
                <c:pt idx="127">
                  <c:v>0.10271999999999999</c:v>
                </c:pt>
                <c:pt idx="128">
                  <c:v>0.10356000000000001</c:v>
                </c:pt>
                <c:pt idx="129">
                  <c:v>0.10437</c:v>
                </c:pt>
                <c:pt idx="130">
                  <c:v>0.1052</c:v>
                </c:pt>
                <c:pt idx="131">
                  <c:v>0.10603499999999999</c:v>
                </c:pt>
                <c:pt idx="132">
                  <c:v>0.10686</c:v>
                </c:pt>
                <c:pt idx="133">
                  <c:v>0.10769500000000001</c:v>
                </c:pt>
                <c:pt idx="134">
                  <c:v>0.10855999999999999</c:v>
                </c:pt>
                <c:pt idx="135">
                  <c:v>0.10936999999999999</c:v>
                </c:pt>
                <c:pt idx="136">
                  <c:v>0.11020000000000001</c:v>
                </c:pt>
                <c:pt idx="137">
                  <c:v>0.111025</c:v>
                </c:pt>
                <c:pt idx="138">
                  <c:v>0.11187499999999999</c:v>
                </c:pt>
                <c:pt idx="139">
                  <c:v>0.11269</c:v>
                </c:pt>
                <c:pt idx="140">
                  <c:v>0.11355</c:v>
                </c:pt>
                <c:pt idx="141">
                  <c:v>0.11438999999999999</c:v>
                </c:pt>
                <c:pt idx="142">
                  <c:v>0.11521999999999999</c:v>
                </c:pt>
                <c:pt idx="143">
                  <c:v>0.11603000000000001</c:v>
                </c:pt>
                <c:pt idx="144">
                  <c:v>0.116855</c:v>
                </c:pt>
                <c:pt idx="145">
                  <c:v>0.11769499999999999</c:v>
                </c:pt>
                <c:pt idx="146">
                  <c:v>0.11854000000000001</c:v>
                </c:pt>
                <c:pt idx="147">
                  <c:v>0.11936500000000001</c:v>
                </c:pt>
                <c:pt idx="148">
                  <c:v>0.120225</c:v>
                </c:pt>
                <c:pt idx="149">
                  <c:v>0.12103999999999999</c:v>
                </c:pt>
                <c:pt idx="150">
                  <c:v>0.12186999999999999</c:v>
                </c:pt>
                <c:pt idx="151">
                  <c:v>0.122695</c:v>
                </c:pt>
                <c:pt idx="152">
                  <c:v>0.12354000000000001</c:v>
                </c:pt>
                <c:pt idx="153">
                  <c:v>0.12437499999999999</c:v>
                </c:pt>
                <c:pt idx="154">
                  <c:v>0.12521500000000002</c:v>
                </c:pt>
                <c:pt idx="155">
                  <c:v>0.12603999999999999</c:v>
                </c:pt>
                <c:pt idx="156">
                  <c:v>0.12686999999999998</c:v>
                </c:pt>
                <c:pt idx="157">
                  <c:v>0.12772</c:v>
                </c:pt>
                <c:pt idx="158">
                  <c:v>0.12850999999999999</c:v>
                </c:pt>
                <c:pt idx="159">
                  <c:v>0.129385</c:v>
                </c:pt>
                <c:pt idx="160">
                  <c:v>0.130215</c:v>
                </c:pt>
                <c:pt idx="161">
                  <c:v>0.13103000000000001</c:v>
                </c:pt>
                <c:pt idx="162">
                  <c:v>0.13186</c:v>
                </c:pt>
                <c:pt idx="163">
                  <c:v>0.13270500000000002</c:v>
                </c:pt>
                <c:pt idx="164">
                  <c:v>0.13355</c:v>
                </c:pt>
                <c:pt idx="165">
                  <c:v>0.13436500000000001</c:v>
                </c:pt>
                <c:pt idx="166">
                  <c:v>0.13522000000000001</c:v>
                </c:pt>
                <c:pt idx="167">
                  <c:v>0.13603999999999999</c:v>
                </c:pt>
                <c:pt idx="168">
                  <c:v>0.136875</c:v>
                </c:pt>
                <c:pt idx="169">
                  <c:v>0.13769499999999998</c:v>
                </c:pt>
                <c:pt idx="170">
                  <c:v>0.13852999999999999</c:v>
                </c:pt>
                <c:pt idx="171">
                  <c:v>0.13936500000000002</c:v>
                </c:pt>
                <c:pt idx="172">
                  <c:v>0.14021</c:v>
                </c:pt>
                <c:pt idx="173">
                  <c:v>0.141045</c:v>
                </c:pt>
                <c:pt idx="174">
                  <c:v>0.141875</c:v>
                </c:pt>
                <c:pt idx="175">
                  <c:v>0.14271</c:v>
                </c:pt>
                <c:pt idx="176">
                  <c:v>0.14355000000000001</c:v>
                </c:pt>
                <c:pt idx="177">
                  <c:v>0.14437</c:v>
                </c:pt>
                <c:pt idx="178">
                  <c:v>0.14521500000000001</c:v>
                </c:pt>
                <c:pt idx="179">
                  <c:v>0.14604500000000001</c:v>
                </c:pt>
                <c:pt idx="180">
                  <c:v>0.14687500000000001</c:v>
                </c:pt>
                <c:pt idx="181">
                  <c:v>0.14771499999999999</c:v>
                </c:pt>
                <c:pt idx="182">
                  <c:v>0.148535</c:v>
                </c:pt>
                <c:pt idx="183">
                  <c:v>0.149365</c:v>
                </c:pt>
                <c:pt idx="184">
                  <c:v>0.15021000000000001</c:v>
                </c:pt>
                <c:pt idx="185">
                  <c:v>0.15104500000000001</c:v>
                </c:pt>
                <c:pt idx="186">
                  <c:v>0.15187999999999999</c:v>
                </c:pt>
                <c:pt idx="187">
                  <c:v>0.1527</c:v>
                </c:pt>
                <c:pt idx="188">
                  <c:v>0.15354499999999999</c:v>
                </c:pt>
                <c:pt idx="189">
                  <c:v>0.15436</c:v>
                </c:pt>
                <c:pt idx="190">
                  <c:v>0.15518999999999999</c:v>
                </c:pt>
                <c:pt idx="191">
                  <c:v>0.15604999999999999</c:v>
                </c:pt>
                <c:pt idx="192">
                  <c:v>0.15687500000000001</c:v>
                </c:pt>
                <c:pt idx="193">
                  <c:v>0.15769</c:v>
                </c:pt>
                <c:pt idx="194">
                  <c:v>0.15853500000000001</c:v>
                </c:pt>
                <c:pt idx="195">
                  <c:v>0.15937499999999999</c:v>
                </c:pt>
                <c:pt idx="196">
                  <c:v>0.16022</c:v>
                </c:pt>
                <c:pt idx="197">
                  <c:v>0.16104499999999999</c:v>
                </c:pt>
                <c:pt idx="198">
                  <c:v>0.16187499999999999</c:v>
                </c:pt>
                <c:pt idx="199">
                  <c:v>0.16270999999999999</c:v>
                </c:pt>
                <c:pt idx="200">
                  <c:v>0.16355500000000001</c:v>
                </c:pt>
                <c:pt idx="201">
                  <c:v>0.164355</c:v>
                </c:pt>
                <c:pt idx="202">
                  <c:v>0.16522500000000001</c:v>
                </c:pt>
                <c:pt idx="203">
                  <c:v>0.166045</c:v>
                </c:pt>
                <c:pt idx="204">
                  <c:v>0.16687000000000002</c:v>
                </c:pt>
                <c:pt idx="205">
                  <c:v>0.16770000000000002</c:v>
                </c:pt>
                <c:pt idx="206">
                  <c:v>0.16853000000000001</c:v>
                </c:pt>
                <c:pt idx="207">
                  <c:v>0.16938500000000001</c:v>
                </c:pt>
                <c:pt idx="208">
                  <c:v>0.17019000000000001</c:v>
                </c:pt>
                <c:pt idx="209">
                  <c:v>0.17102500000000001</c:v>
                </c:pt>
                <c:pt idx="210">
                  <c:v>0.17186499999999999</c:v>
                </c:pt>
                <c:pt idx="211">
                  <c:v>0.17271500000000001</c:v>
                </c:pt>
                <c:pt idx="212">
                  <c:v>0.17355000000000001</c:v>
                </c:pt>
                <c:pt idx="213">
                  <c:v>0.17439499999999999</c:v>
                </c:pt>
                <c:pt idx="214">
                  <c:v>0.17521500000000001</c:v>
                </c:pt>
                <c:pt idx="215">
                  <c:v>0.17605500000000002</c:v>
                </c:pt>
                <c:pt idx="216">
                  <c:v>0.17687999999999998</c:v>
                </c:pt>
                <c:pt idx="217">
                  <c:v>0.17771500000000001</c:v>
                </c:pt>
                <c:pt idx="218">
                  <c:v>0.17854500000000001</c:v>
                </c:pt>
                <c:pt idx="219">
                  <c:v>0.17937500000000001</c:v>
                </c:pt>
                <c:pt idx="220">
                  <c:v>0.18021499999999999</c:v>
                </c:pt>
                <c:pt idx="221">
                  <c:v>0.18105500000000002</c:v>
                </c:pt>
                <c:pt idx="222">
                  <c:v>0.18185999999999999</c:v>
                </c:pt>
                <c:pt idx="223">
                  <c:v>0.18270999999999998</c:v>
                </c:pt>
                <c:pt idx="224">
                  <c:v>0.18353999999999998</c:v>
                </c:pt>
                <c:pt idx="225">
                  <c:v>0.18436</c:v>
                </c:pt>
                <c:pt idx="226">
                  <c:v>0.18521499999999999</c:v>
                </c:pt>
                <c:pt idx="227">
                  <c:v>0.18604499999999999</c:v>
                </c:pt>
                <c:pt idx="228">
                  <c:v>0.186865</c:v>
                </c:pt>
                <c:pt idx="229">
                  <c:v>0.18770000000000001</c:v>
                </c:pt>
                <c:pt idx="230">
                  <c:v>0.18854500000000002</c:v>
                </c:pt>
                <c:pt idx="231">
                  <c:v>0.18936999999999998</c:v>
                </c:pt>
                <c:pt idx="232">
                  <c:v>0.19019999999999998</c:v>
                </c:pt>
                <c:pt idx="233">
                  <c:v>0.191025</c:v>
                </c:pt>
                <c:pt idx="234">
                  <c:v>0.19186</c:v>
                </c:pt>
                <c:pt idx="235">
                  <c:v>0.19269500000000001</c:v>
                </c:pt>
                <c:pt idx="236">
                  <c:v>0.19353499999999998</c:v>
                </c:pt>
                <c:pt idx="237">
                  <c:v>0.19436999999999999</c:v>
                </c:pt>
                <c:pt idx="238">
                  <c:v>0.195215</c:v>
                </c:pt>
                <c:pt idx="239">
                  <c:v>0.19603500000000001</c:v>
                </c:pt>
                <c:pt idx="240">
                  <c:v>0.19687499999999999</c:v>
                </c:pt>
                <c:pt idx="241">
                  <c:v>0.19771</c:v>
                </c:pt>
                <c:pt idx="242">
                  <c:v>0.198545</c:v>
                </c:pt>
                <c:pt idx="243">
                  <c:v>0.199375</c:v>
                </c:pt>
                <c:pt idx="244">
                  <c:v>0.20019999999999999</c:v>
                </c:pt>
                <c:pt idx="245">
                  <c:v>0.20104000000000002</c:v>
                </c:pt>
                <c:pt idx="246">
                  <c:v>0.20188</c:v>
                </c:pt>
                <c:pt idx="247">
                  <c:v>0.20268999999999998</c:v>
                </c:pt>
                <c:pt idx="248">
                  <c:v>0.20355500000000001</c:v>
                </c:pt>
                <c:pt idx="249">
                  <c:v>0.20438000000000001</c:v>
                </c:pt>
                <c:pt idx="250">
                  <c:v>0.20519999999999999</c:v>
                </c:pt>
                <c:pt idx="251">
                  <c:v>0.20605500000000002</c:v>
                </c:pt>
                <c:pt idx="252">
                  <c:v>0.20687000000000003</c:v>
                </c:pt>
                <c:pt idx="253">
                  <c:v>0.20769500000000002</c:v>
                </c:pt>
                <c:pt idx="254">
                  <c:v>0.208535</c:v>
                </c:pt>
                <c:pt idx="255">
                  <c:v>0.20938500000000002</c:v>
                </c:pt>
                <c:pt idx="256">
                  <c:v>0.21021499999999999</c:v>
                </c:pt>
                <c:pt idx="257">
                  <c:v>0.21105000000000002</c:v>
                </c:pt>
                <c:pt idx="258">
                  <c:v>0.21187499999999998</c:v>
                </c:pt>
                <c:pt idx="259">
                  <c:v>0.21271499999999999</c:v>
                </c:pt>
                <c:pt idx="260">
                  <c:v>0.21354000000000001</c:v>
                </c:pt>
                <c:pt idx="261">
                  <c:v>0.214365</c:v>
                </c:pt>
                <c:pt idx="262">
                  <c:v>0.2152</c:v>
                </c:pt>
                <c:pt idx="263">
                  <c:v>0.21604999999999999</c:v>
                </c:pt>
                <c:pt idx="264">
                  <c:v>0.21688499999999999</c:v>
                </c:pt>
                <c:pt idx="265">
                  <c:v>0.2177</c:v>
                </c:pt>
                <c:pt idx="266">
                  <c:v>0.218525</c:v>
                </c:pt>
                <c:pt idx="267">
                  <c:v>0.21937999999999999</c:v>
                </c:pt>
                <c:pt idx="268">
                  <c:v>0.22020499999999998</c:v>
                </c:pt>
                <c:pt idx="269">
                  <c:v>0.22105000000000002</c:v>
                </c:pt>
                <c:pt idx="270">
                  <c:v>0.22186499999999998</c:v>
                </c:pt>
                <c:pt idx="271">
                  <c:v>0.222715</c:v>
                </c:pt>
                <c:pt idx="272">
                  <c:v>0.22353499999999998</c:v>
                </c:pt>
                <c:pt idx="273">
                  <c:v>0.22437999999999997</c:v>
                </c:pt>
                <c:pt idx="274">
                  <c:v>0.22520999999999999</c:v>
                </c:pt>
                <c:pt idx="275">
                  <c:v>0.22605499999999998</c:v>
                </c:pt>
                <c:pt idx="276">
                  <c:v>0.226885</c:v>
                </c:pt>
                <c:pt idx="277">
                  <c:v>0.22770000000000001</c:v>
                </c:pt>
                <c:pt idx="278">
                  <c:v>0.22854000000000002</c:v>
                </c:pt>
                <c:pt idx="279">
                  <c:v>0.22936000000000001</c:v>
                </c:pt>
                <c:pt idx="280">
                  <c:v>0.23020499999999999</c:v>
                </c:pt>
                <c:pt idx="281">
                  <c:v>0.23105500000000001</c:v>
                </c:pt>
                <c:pt idx="282">
                  <c:v>0.23188499999999998</c:v>
                </c:pt>
                <c:pt idx="283">
                  <c:v>0.23271000000000003</c:v>
                </c:pt>
                <c:pt idx="284">
                  <c:v>0.23355000000000001</c:v>
                </c:pt>
                <c:pt idx="285">
                  <c:v>0.234375</c:v>
                </c:pt>
                <c:pt idx="286">
                  <c:v>0.23519499999999999</c:v>
                </c:pt>
                <c:pt idx="287">
                  <c:v>0.23603000000000002</c:v>
                </c:pt>
                <c:pt idx="288">
                  <c:v>0.23686500000000002</c:v>
                </c:pt>
                <c:pt idx="289">
                  <c:v>0.237705</c:v>
                </c:pt>
                <c:pt idx="290">
                  <c:v>0.238535</c:v>
                </c:pt>
                <c:pt idx="291">
                  <c:v>0.23936000000000002</c:v>
                </c:pt>
                <c:pt idx="292">
                  <c:v>0.240205</c:v>
                </c:pt>
                <c:pt idx="293">
                  <c:v>0.24104500000000001</c:v>
                </c:pt>
                <c:pt idx="294">
                  <c:v>0.241865</c:v>
                </c:pt>
                <c:pt idx="295">
                  <c:v>0.24268999999999999</c:v>
                </c:pt>
                <c:pt idx="296">
                  <c:v>0.24352000000000001</c:v>
                </c:pt>
                <c:pt idx="297">
                  <c:v>0.24435999999999999</c:v>
                </c:pt>
                <c:pt idx="298">
                  <c:v>0.24521000000000001</c:v>
                </c:pt>
                <c:pt idx="299">
                  <c:v>0.24604499999999999</c:v>
                </c:pt>
                <c:pt idx="300">
                  <c:v>0.24686499999999997</c:v>
                </c:pt>
                <c:pt idx="301">
                  <c:v>0.24769999999999998</c:v>
                </c:pt>
                <c:pt idx="302">
                  <c:v>0.24854500000000002</c:v>
                </c:pt>
                <c:pt idx="303">
                  <c:v>0.24937499999999999</c:v>
                </c:pt>
                <c:pt idx="304">
                  <c:v>0.25022500000000003</c:v>
                </c:pt>
                <c:pt idx="305">
                  <c:v>0.25105</c:v>
                </c:pt>
                <c:pt idx="306">
                  <c:v>0.25186999999999998</c:v>
                </c:pt>
                <c:pt idx="307">
                  <c:v>0.252695</c:v>
                </c:pt>
                <c:pt idx="308">
                  <c:v>0.25354500000000002</c:v>
                </c:pt>
                <c:pt idx="309">
                  <c:v>0.25437500000000002</c:v>
                </c:pt>
                <c:pt idx="310">
                  <c:v>0.25518999999999997</c:v>
                </c:pt>
                <c:pt idx="311">
                  <c:v>0.25602999999999998</c:v>
                </c:pt>
                <c:pt idx="312">
                  <c:v>0.25688</c:v>
                </c:pt>
                <c:pt idx="313">
                  <c:v>0.25771500000000003</c:v>
                </c:pt>
                <c:pt idx="314">
                  <c:v>0.25854499999999997</c:v>
                </c:pt>
                <c:pt idx="315">
                  <c:v>0.25938500000000003</c:v>
                </c:pt>
                <c:pt idx="316">
                  <c:v>0.26020500000000002</c:v>
                </c:pt>
                <c:pt idx="317">
                  <c:v>0.26105</c:v>
                </c:pt>
                <c:pt idx="318">
                  <c:v>0.26186500000000001</c:v>
                </c:pt>
                <c:pt idx="319">
                  <c:v>0.26270500000000002</c:v>
                </c:pt>
                <c:pt idx="320">
                  <c:v>0.26354500000000003</c:v>
                </c:pt>
                <c:pt idx="321">
                  <c:v>0.26438499999999998</c:v>
                </c:pt>
                <c:pt idx="322">
                  <c:v>0.26520500000000002</c:v>
                </c:pt>
                <c:pt idx="323">
                  <c:v>0.26604</c:v>
                </c:pt>
                <c:pt idx="324">
                  <c:v>0.26688000000000001</c:v>
                </c:pt>
                <c:pt idx="325">
                  <c:v>0.26770499999999997</c:v>
                </c:pt>
                <c:pt idx="326">
                  <c:v>0.26851999999999998</c:v>
                </c:pt>
                <c:pt idx="327">
                  <c:v>0.26937500000000003</c:v>
                </c:pt>
                <c:pt idx="328">
                  <c:v>0.27022000000000002</c:v>
                </c:pt>
                <c:pt idx="329">
                  <c:v>0.27104499999999998</c:v>
                </c:pt>
                <c:pt idx="330">
                  <c:v>0.27187499999999998</c:v>
                </c:pt>
                <c:pt idx="331">
                  <c:v>0.27269500000000002</c:v>
                </c:pt>
                <c:pt idx="332">
                  <c:v>0.27352500000000002</c:v>
                </c:pt>
                <c:pt idx="333">
                  <c:v>0.27437499999999998</c:v>
                </c:pt>
                <c:pt idx="334">
                  <c:v>0.2752</c:v>
                </c:pt>
                <c:pt idx="335">
                  <c:v>0.27606000000000003</c:v>
                </c:pt>
                <c:pt idx="336">
                  <c:v>0.27688499999999999</c:v>
                </c:pt>
                <c:pt idx="337">
                  <c:v>0.27768999999999999</c:v>
                </c:pt>
                <c:pt idx="338">
                  <c:v>0.27854499999999999</c:v>
                </c:pt>
                <c:pt idx="339">
                  <c:v>0.27937000000000001</c:v>
                </c:pt>
                <c:pt idx="340">
                  <c:v>0.28020499999999998</c:v>
                </c:pt>
                <c:pt idx="341">
                  <c:v>0.28104499999999999</c:v>
                </c:pt>
                <c:pt idx="342">
                  <c:v>0.28186</c:v>
                </c:pt>
                <c:pt idx="343">
                  <c:v>0.28269</c:v>
                </c:pt>
                <c:pt idx="344">
                  <c:v>0.28354000000000001</c:v>
                </c:pt>
                <c:pt idx="345">
                  <c:v>0.28437999999999997</c:v>
                </c:pt>
                <c:pt idx="346">
                  <c:v>0.28522500000000001</c:v>
                </c:pt>
                <c:pt idx="347">
                  <c:v>0.28603499999999998</c:v>
                </c:pt>
                <c:pt idx="348">
                  <c:v>0.28686500000000004</c:v>
                </c:pt>
                <c:pt idx="349">
                  <c:v>0.287715</c:v>
                </c:pt>
                <c:pt idx="350">
                  <c:v>0.28854000000000002</c:v>
                </c:pt>
                <c:pt idx="351">
                  <c:v>0.28938999999999998</c:v>
                </c:pt>
                <c:pt idx="352">
                  <c:v>0.29019499999999998</c:v>
                </c:pt>
                <c:pt idx="353">
                  <c:v>0.29102499999999998</c:v>
                </c:pt>
                <c:pt idx="354">
                  <c:v>0.29185500000000003</c:v>
                </c:pt>
                <c:pt idx="355">
                  <c:v>0.29270999999999997</c:v>
                </c:pt>
                <c:pt idx="356">
                  <c:v>0.29354000000000002</c:v>
                </c:pt>
                <c:pt idx="357">
                  <c:v>0.29437999999999998</c:v>
                </c:pt>
                <c:pt idx="358">
                  <c:v>0.29521000000000003</c:v>
                </c:pt>
                <c:pt idx="359">
                  <c:v>0.29605000000000004</c:v>
                </c:pt>
                <c:pt idx="360">
                  <c:v>0.29686499999999999</c:v>
                </c:pt>
                <c:pt idx="361">
                  <c:v>0.29771500000000001</c:v>
                </c:pt>
                <c:pt idx="362">
                  <c:v>0.29855500000000001</c:v>
                </c:pt>
                <c:pt idx="363">
                  <c:v>0.29938500000000001</c:v>
                </c:pt>
                <c:pt idx="364">
                  <c:v>0.30019000000000001</c:v>
                </c:pt>
                <c:pt idx="365">
                  <c:v>0.30102499999999999</c:v>
                </c:pt>
                <c:pt idx="366">
                  <c:v>0.30186999999999997</c:v>
                </c:pt>
                <c:pt idx="367">
                  <c:v>0.30269499999999999</c:v>
                </c:pt>
                <c:pt idx="368">
                  <c:v>0.30354000000000003</c:v>
                </c:pt>
                <c:pt idx="369">
                  <c:v>0.30436999999999997</c:v>
                </c:pt>
                <c:pt idx="370">
                  <c:v>0.30518999999999996</c:v>
                </c:pt>
                <c:pt idx="371">
                  <c:v>0.30604500000000001</c:v>
                </c:pt>
                <c:pt idx="372">
                  <c:v>0.30687000000000003</c:v>
                </c:pt>
                <c:pt idx="373">
                  <c:v>0.30771000000000004</c:v>
                </c:pt>
                <c:pt idx="374">
                  <c:v>0.30853999999999998</c:v>
                </c:pt>
                <c:pt idx="375">
                  <c:v>0.30937999999999999</c:v>
                </c:pt>
                <c:pt idx="376">
                  <c:v>0.31022</c:v>
                </c:pt>
                <c:pt idx="377">
                  <c:v>0.31103500000000001</c:v>
                </c:pt>
                <c:pt idx="378">
                  <c:v>0.31187999999999999</c:v>
                </c:pt>
                <c:pt idx="379">
                  <c:v>0.31271499999999997</c:v>
                </c:pt>
                <c:pt idx="380">
                  <c:v>0.31352999999999998</c:v>
                </c:pt>
                <c:pt idx="381">
                  <c:v>0.31438500000000003</c:v>
                </c:pt>
                <c:pt idx="382">
                  <c:v>0.31520500000000001</c:v>
                </c:pt>
                <c:pt idx="383">
                  <c:v>0.31603999999999999</c:v>
                </c:pt>
                <c:pt idx="384">
                  <c:v>0.31686500000000001</c:v>
                </c:pt>
                <c:pt idx="385">
                  <c:v>0.31770999999999999</c:v>
                </c:pt>
                <c:pt idx="386">
                  <c:v>0.31853999999999999</c:v>
                </c:pt>
                <c:pt idx="387">
                  <c:v>0.31937500000000002</c:v>
                </c:pt>
                <c:pt idx="388">
                  <c:v>0.32019999999999998</c:v>
                </c:pt>
                <c:pt idx="389">
                  <c:v>0.32103999999999999</c:v>
                </c:pt>
                <c:pt idx="390">
                  <c:v>0.32188500000000003</c:v>
                </c:pt>
                <c:pt idx="391">
                  <c:v>0.32269999999999999</c:v>
                </c:pt>
                <c:pt idx="392">
                  <c:v>0.32355</c:v>
                </c:pt>
                <c:pt idx="393">
                  <c:v>0.32438500000000003</c:v>
                </c:pt>
                <c:pt idx="394">
                  <c:v>0.32521499999999998</c:v>
                </c:pt>
                <c:pt idx="395">
                  <c:v>0.32602500000000001</c:v>
                </c:pt>
                <c:pt idx="396">
                  <c:v>0.32686999999999999</c:v>
                </c:pt>
                <c:pt idx="397">
                  <c:v>0.32771</c:v>
                </c:pt>
                <c:pt idx="398">
                  <c:v>0.32856000000000002</c:v>
                </c:pt>
                <c:pt idx="399">
                  <c:v>0.32938499999999998</c:v>
                </c:pt>
                <c:pt idx="400">
                  <c:v>0.33021</c:v>
                </c:pt>
                <c:pt idx="401">
                  <c:v>0.33105499999999999</c:v>
                </c:pt>
                <c:pt idx="402">
                  <c:v>0.33187500000000003</c:v>
                </c:pt>
                <c:pt idx="403">
                  <c:v>0.33271000000000001</c:v>
                </c:pt>
                <c:pt idx="404">
                  <c:v>0.33352999999999999</c:v>
                </c:pt>
                <c:pt idx="405">
                  <c:v>0.33437499999999998</c:v>
                </c:pt>
                <c:pt idx="406">
                  <c:v>0.3352</c:v>
                </c:pt>
                <c:pt idx="407">
                  <c:v>0.33605000000000002</c:v>
                </c:pt>
                <c:pt idx="408">
                  <c:v>0.33687999999999996</c:v>
                </c:pt>
                <c:pt idx="409">
                  <c:v>0.3377</c:v>
                </c:pt>
                <c:pt idx="410">
                  <c:v>0.33854499999999998</c:v>
                </c:pt>
                <c:pt idx="411">
                  <c:v>0.33936500000000003</c:v>
                </c:pt>
                <c:pt idx="412">
                  <c:v>0.34021499999999999</c:v>
                </c:pt>
                <c:pt idx="413">
                  <c:v>0.34102500000000002</c:v>
                </c:pt>
                <c:pt idx="414">
                  <c:v>0.34187000000000001</c:v>
                </c:pt>
                <c:pt idx="415">
                  <c:v>0.34271499999999999</c:v>
                </c:pt>
                <c:pt idx="416">
                  <c:v>0.34353500000000003</c:v>
                </c:pt>
                <c:pt idx="417">
                  <c:v>0.34436499999999998</c:v>
                </c:pt>
                <c:pt idx="418">
                  <c:v>0.34523000000000004</c:v>
                </c:pt>
                <c:pt idx="419">
                  <c:v>0.34602499999999997</c:v>
                </c:pt>
                <c:pt idx="420">
                  <c:v>0.346885</c:v>
                </c:pt>
                <c:pt idx="421">
                  <c:v>0.34770500000000004</c:v>
                </c:pt>
                <c:pt idx="422">
                  <c:v>0.34855999999999998</c:v>
                </c:pt>
                <c:pt idx="423">
                  <c:v>0.349385</c:v>
                </c:pt>
                <c:pt idx="424">
                  <c:v>0.350215</c:v>
                </c:pt>
                <c:pt idx="425">
                  <c:v>0.351045</c:v>
                </c:pt>
                <c:pt idx="426">
                  <c:v>0.35188000000000003</c:v>
                </c:pt>
                <c:pt idx="427">
                  <c:v>0.35270999999999997</c:v>
                </c:pt>
                <c:pt idx="428">
                  <c:v>0.35353500000000004</c:v>
                </c:pt>
                <c:pt idx="429">
                  <c:v>0.35438000000000003</c:v>
                </c:pt>
                <c:pt idx="430">
                  <c:v>0.35520000000000002</c:v>
                </c:pt>
                <c:pt idx="431">
                  <c:v>0.35604000000000002</c:v>
                </c:pt>
                <c:pt idx="432">
                  <c:v>0.35687999999999998</c:v>
                </c:pt>
                <c:pt idx="433">
                  <c:v>0.35771000000000003</c:v>
                </c:pt>
                <c:pt idx="434">
                  <c:v>0.35853999999999997</c:v>
                </c:pt>
                <c:pt idx="435">
                  <c:v>0.35936499999999999</c:v>
                </c:pt>
                <c:pt idx="436">
                  <c:v>0.36021500000000001</c:v>
                </c:pt>
                <c:pt idx="437">
                  <c:v>0.36105500000000001</c:v>
                </c:pt>
                <c:pt idx="438">
                  <c:v>0.36186499999999999</c:v>
                </c:pt>
                <c:pt idx="439">
                  <c:v>0.36272500000000002</c:v>
                </c:pt>
                <c:pt idx="440">
                  <c:v>0.36354999999999998</c:v>
                </c:pt>
                <c:pt idx="441">
                  <c:v>0.36436999999999997</c:v>
                </c:pt>
                <c:pt idx="442">
                  <c:v>0.36520999999999998</c:v>
                </c:pt>
                <c:pt idx="443">
                  <c:v>0.36602999999999997</c:v>
                </c:pt>
                <c:pt idx="444">
                  <c:v>0.36687500000000001</c:v>
                </c:pt>
                <c:pt idx="445">
                  <c:v>0.36769499999999999</c:v>
                </c:pt>
                <c:pt idx="446">
                  <c:v>0.36853999999999998</c:v>
                </c:pt>
                <c:pt idx="447">
                  <c:v>0.369365</c:v>
                </c:pt>
                <c:pt idx="448">
                  <c:v>0.37021000000000004</c:v>
                </c:pt>
                <c:pt idx="449">
                  <c:v>0.37103999999999998</c:v>
                </c:pt>
                <c:pt idx="450">
                  <c:v>0.37185999999999997</c:v>
                </c:pt>
                <c:pt idx="451">
                  <c:v>0.37270999999999999</c:v>
                </c:pt>
                <c:pt idx="452">
                  <c:v>0.37355499999999997</c:v>
                </c:pt>
                <c:pt idx="453">
                  <c:v>0.37437999999999999</c:v>
                </c:pt>
                <c:pt idx="454">
                  <c:v>0.375195</c:v>
                </c:pt>
                <c:pt idx="455">
                  <c:v>0.37602999999999998</c:v>
                </c:pt>
                <c:pt idx="456">
                  <c:v>0.37688500000000003</c:v>
                </c:pt>
                <c:pt idx="457">
                  <c:v>0.37770000000000004</c:v>
                </c:pt>
                <c:pt idx="458">
                  <c:v>0.37853999999999999</c:v>
                </c:pt>
                <c:pt idx="459">
                  <c:v>0.37938</c:v>
                </c:pt>
                <c:pt idx="460">
                  <c:v>0.38020999999999999</c:v>
                </c:pt>
                <c:pt idx="461">
                  <c:v>0.38103500000000001</c:v>
                </c:pt>
                <c:pt idx="462">
                  <c:v>0.38184999999999997</c:v>
                </c:pt>
                <c:pt idx="463">
                  <c:v>0.38269999999999998</c:v>
                </c:pt>
                <c:pt idx="464">
                  <c:v>0.38356000000000001</c:v>
                </c:pt>
                <c:pt idx="465">
                  <c:v>0.38436499999999996</c:v>
                </c:pt>
                <c:pt idx="466">
                  <c:v>0.38519999999999999</c:v>
                </c:pt>
                <c:pt idx="467">
                  <c:v>0.38602500000000001</c:v>
                </c:pt>
                <c:pt idx="468">
                  <c:v>0.38688</c:v>
                </c:pt>
                <c:pt idx="469">
                  <c:v>0.38771</c:v>
                </c:pt>
                <c:pt idx="470">
                  <c:v>0.38854500000000003</c:v>
                </c:pt>
                <c:pt idx="471">
                  <c:v>0.38938499999999998</c:v>
                </c:pt>
                <c:pt idx="472">
                  <c:v>0.39019999999999999</c:v>
                </c:pt>
                <c:pt idx="473">
                  <c:v>0.39102000000000003</c:v>
                </c:pt>
                <c:pt idx="474">
                  <c:v>0.39187</c:v>
                </c:pt>
                <c:pt idx="475">
                  <c:v>0.39271</c:v>
                </c:pt>
                <c:pt idx="476">
                  <c:v>0.39355000000000001</c:v>
                </c:pt>
                <c:pt idx="477">
                  <c:v>0.39438000000000001</c:v>
                </c:pt>
                <c:pt idx="478">
                  <c:v>0.39522000000000002</c:v>
                </c:pt>
                <c:pt idx="479">
                  <c:v>0.39604499999999998</c:v>
                </c:pt>
                <c:pt idx="480">
                  <c:v>0.39685999999999999</c:v>
                </c:pt>
                <c:pt idx="481">
                  <c:v>0.39770500000000003</c:v>
                </c:pt>
                <c:pt idx="482">
                  <c:v>0.39853499999999997</c:v>
                </c:pt>
                <c:pt idx="483">
                  <c:v>0.39937999999999996</c:v>
                </c:pt>
                <c:pt idx="484">
                  <c:v>0.40021000000000007</c:v>
                </c:pt>
                <c:pt idx="485">
                  <c:v>0.40103499999999997</c:v>
                </c:pt>
                <c:pt idx="486">
                  <c:v>0.40188499999999994</c:v>
                </c:pt>
                <c:pt idx="487">
                  <c:v>0.40271000000000001</c:v>
                </c:pt>
                <c:pt idx="488">
                  <c:v>0.40353500000000003</c:v>
                </c:pt>
                <c:pt idx="489">
                  <c:v>0.40438000000000002</c:v>
                </c:pt>
                <c:pt idx="490">
                  <c:v>0.40520500000000004</c:v>
                </c:pt>
                <c:pt idx="491">
                  <c:v>0.40603999999999996</c:v>
                </c:pt>
                <c:pt idx="492">
                  <c:v>0.40688000000000002</c:v>
                </c:pt>
                <c:pt idx="493">
                  <c:v>0.40771499999999994</c:v>
                </c:pt>
                <c:pt idx="494">
                  <c:v>0.40854000000000001</c:v>
                </c:pt>
                <c:pt idx="495">
                  <c:v>0.40938999999999998</c:v>
                </c:pt>
                <c:pt idx="496">
                  <c:v>0.41020500000000004</c:v>
                </c:pt>
                <c:pt idx="497">
                  <c:v>0.41105000000000003</c:v>
                </c:pt>
                <c:pt idx="498">
                  <c:v>0.41186499999999998</c:v>
                </c:pt>
                <c:pt idx="499">
                  <c:v>0.41269499999999998</c:v>
                </c:pt>
                <c:pt idx="500">
                  <c:v>0.41353999999999996</c:v>
                </c:pt>
                <c:pt idx="501">
                  <c:v>0.41437999999999997</c:v>
                </c:pt>
                <c:pt idx="502">
                  <c:v>0.41520499999999999</c:v>
                </c:pt>
                <c:pt idx="503">
                  <c:v>0.41604000000000002</c:v>
                </c:pt>
                <c:pt idx="504">
                  <c:v>0.41687000000000002</c:v>
                </c:pt>
                <c:pt idx="505">
                  <c:v>0.417715</c:v>
                </c:pt>
                <c:pt idx="506">
                  <c:v>0.41853999999999997</c:v>
                </c:pt>
                <c:pt idx="507">
                  <c:v>0.41938000000000003</c:v>
                </c:pt>
                <c:pt idx="508">
                  <c:v>0.42021499999999995</c:v>
                </c:pt>
                <c:pt idx="509">
                  <c:v>0.42105499999999996</c:v>
                </c:pt>
                <c:pt idx="510">
                  <c:v>0.421875</c:v>
                </c:pt>
                <c:pt idx="511">
                  <c:v>0.42270000000000002</c:v>
                </c:pt>
                <c:pt idx="512">
                  <c:v>0.42353500000000005</c:v>
                </c:pt>
                <c:pt idx="513">
                  <c:v>0.42438000000000003</c:v>
                </c:pt>
                <c:pt idx="514">
                  <c:v>0.42519499999999999</c:v>
                </c:pt>
                <c:pt idx="515">
                  <c:v>0.42602000000000001</c:v>
                </c:pt>
                <c:pt idx="516">
                  <c:v>0.426875</c:v>
                </c:pt>
                <c:pt idx="517">
                  <c:v>0.42773000000000005</c:v>
                </c:pt>
                <c:pt idx="518">
                  <c:v>0.42854000000000003</c:v>
                </c:pt>
                <c:pt idx="519">
                  <c:v>0.42935499999999999</c:v>
                </c:pt>
                <c:pt idx="520">
                  <c:v>0.43021999999999999</c:v>
                </c:pt>
                <c:pt idx="521">
                  <c:v>0.43103999999999998</c:v>
                </c:pt>
                <c:pt idx="522">
                  <c:v>0.43186000000000002</c:v>
                </c:pt>
                <c:pt idx="523">
                  <c:v>0.43272500000000003</c:v>
                </c:pt>
                <c:pt idx="524">
                  <c:v>0.43356000000000006</c:v>
                </c:pt>
                <c:pt idx="525">
                  <c:v>0.43437999999999999</c:v>
                </c:pt>
                <c:pt idx="526">
                  <c:v>0.43518999999999997</c:v>
                </c:pt>
                <c:pt idx="527">
                  <c:v>0.43604000000000004</c:v>
                </c:pt>
                <c:pt idx="528">
                  <c:v>0.43688000000000005</c:v>
                </c:pt>
                <c:pt idx="529">
                  <c:v>0.43771500000000002</c:v>
                </c:pt>
                <c:pt idx="530">
                  <c:v>0.43853999999999999</c:v>
                </c:pt>
                <c:pt idx="531">
                  <c:v>0.43937499999999996</c:v>
                </c:pt>
                <c:pt idx="532">
                  <c:v>0.44022500000000003</c:v>
                </c:pt>
                <c:pt idx="533">
                  <c:v>0.44103999999999999</c:v>
                </c:pt>
                <c:pt idx="534">
                  <c:v>0.44185999999999998</c:v>
                </c:pt>
                <c:pt idx="535">
                  <c:v>0.44271000000000005</c:v>
                </c:pt>
                <c:pt idx="536">
                  <c:v>0.44355</c:v>
                </c:pt>
                <c:pt idx="537">
                  <c:v>0.44437499999999996</c:v>
                </c:pt>
                <c:pt idx="538">
                  <c:v>0.44520999999999999</c:v>
                </c:pt>
                <c:pt idx="539">
                  <c:v>0.44604499999999997</c:v>
                </c:pt>
                <c:pt idx="540">
                  <c:v>0.44688</c:v>
                </c:pt>
                <c:pt idx="541">
                  <c:v>0.44769500000000007</c:v>
                </c:pt>
                <c:pt idx="542">
                  <c:v>0.44854000000000005</c:v>
                </c:pt>
                <c:pt idx="543">
                  <c:v>0.44941000000000003</c:v>
                </c:pt>
                <c:pt idx="544">
                  <c:v>0.45017500000000005</c:v>
                </c:pt>
                <c:pt idx="545">
                  <c:v>0.45031499999999997</c:v>
                </c:pt>
                <c:pt idx="546">
                  <c:v>0.45043499999999997</c:v>
                </c:pt>
                <c:pt idx="547">
                  <c:v>0.45056000000000002</c:v>
                </c:pt>
                <c:pt idx="548">
                  <c:v>0.45065499999999997</c:v>
                </c:pt>
                <c:pt idx="549">
                  <c:v>0.45076499999999997</c:v>
                </c:pt>
              </c:numCache>
            </c:numRef>
          </c:xVal>
          <c:yVal>
            <c:numRef>
              <c:f>'No Color Additive'!$G$2:$G$551</c:f>
              <c:numCache>
                <c:formatCode>General</c:formatCode>
                <c:ptCount val="550"/>
                <c:pt idx="0">
                  <c:v>-3.3451010608718487E-4</c:v>
                </c:pt>
                <c:pt idx="1">
                  <c:v>4.1562880681332716E-2</c:v>
                </c:pt>
                <c:pt idx="2">
                  <c:v>8.3397550823861272E-2</c:v>
                </c:pt>
                <c:pt idx="3">
                  <c:v>0.1252217675255746</c:v>
                </c:pt>
                <c:pt idx="4">
                  <c:v>0.16730732024766853</c:v>
                </c:pt>
                <c:pt idx="5">
                  <c:v>0.20914199039019712</c:v>
                </c:pt>
                <c:pt idx="6">
                  <c:v>0.2511543690265845</c:v>
                </c:pt>
                <c:pt idx="7">
                  <c:v>0.29348035088742858</c:v>
                </c:pt>
                <c:pt idx="8">
                  <c:v>0.33536728823403328</c:v>
                </c:pt>
                <c:pt idx="9">
                  <c:v>0.37755737536427947</c:v>
                </c:pt>
                <c:pt idx="10">
                  <c:v>0.4197056487312647</c:v>
                </c:pt>
                <c:pt idx="11">
                  <c:v>0.46180165489417391</c:v>
                </c:pt>
                <c:pt idx="12">
                  <c:v>0.50408582299175708</c:v>
                </c:pt>
                <c:pt idx="13">
                  <c:v>0.54631772388526423</c:v>
                </c:pt>
                <c:pt idx="14">
                  <c:v>0.58107541459588574</c:v>
                </c:pt>
                <c:pt idx="15">
                  <c:v>0.61131721887433033</c:v>
                </c:pt>
                <c:pt idx="16">
                  <c:v>0.63830800305924007</c:v>
                </c:pt>
                <c:pt idx="17">
                  <c:v>0.65930896565702612</c:v>
                </c:pt>
                <c:pt idx="18">
                  <c:v>0.6780101712754627</c:v>
                </c:pt>
                <c:pt idx="19">
                  <c:v>0.69130694799242842</c:v>
                </c:pt>
                <c:pt idx="20">
                  <c:v>0.70154086655053316</c:v>
                </c:pt>
                <c:pt idx="21">
                  <c:v>0.70890008888445133</c:v>
                </c:pt>
                <c:pt idx="22">
                  <c:v>0.71407454208798748</c:v>
                </c:pt>
                <c:pt idx="23">
                  <c:v>0.71756599132027232</c:v>
                </c:pt>
                <c:pt idx="24">
                  <c:v>0.72131877657293797</c:v>
                </c:pt>
                <c:pt idx="25">
                  <c:v>0.72270908420136282</c:v>
                </c:pt>
                <c:pt idx="26">
                  <c:v>0.72536425816842987</c:v>
                </c:pt>
                <c:pt idx="27">
                  <c:v>0.72697408805397445</c:v>
                </c:pt>
                <c:pt idx="28">
                  <c:v>0.72779990987837717</c:v>
                </c:pt>
                <c:pt idx="29">
                  <c:v>0.7292111243884325</c:v>
                </c:pt>
                <c:pt idx="30">
                  <c:v>0.73107183685354249</c:v>
                </c:pt>
                <c:pt idx="31">
                  <c:v>0.73160496233511896</c:v>
                </c:pt>
                <c:pt idx="32">
                  <c:v>0.7326607598574566</c:v>
                </c:pt>
                <c:pt idx="33">
                  <c:v>0.73411378813077288</c:v>
                </c:pt>
                <c:pt idx="34">
                  <c:v>0.73453192576338178</c:v>
                </c:pt>
                <c:pt idx="35">
                  <c:v>0.7356922576938717</c:v>
                </c:pt>
                <c:pt idx="36">
                  <c:v>0.73624629005707865</c:v>
                </c:pt>
                <c:pt idx="37">
                  <c:v>0.73762614424468831</c:v>
                </c:pt>
                <c:pt idx="38">
                  <c:v>0.73875511585273246</c:v>
                </c:pt>
                <c:pt idx="39">
                  <c:v>0.73970637896691793</c:v>
                </c:pt>
                <c:pt idx="40">
                  <c:v>0.74000952875055948</c:v>
                </c:pt>
                <c:pt idx="41">
                  <c:v>0.74120122100349495</c:v>
                </c:pt>
                <c:pt idx="42">
                  <c:v>0.74229883228909366</c:v>
                </c:pt>
                <c:pt idx="43">
                  <c:v>0.74259152863191991</c:v>
                </c:pt>
                <c:pt idx="44">
                  <c:v>0.74322918852164854</c:v>
                </c:pt>
                <c:pt idx="45">
                  <c:v>0.74439997389295376</c:v>
                </c:pt>
                <c:pt idx="46">
                  <c:v>0.7453721438887696</c:v>
                </c:pt>
                <c:pt idx="47">
                  <c:v>0.74560211958670453</c:v>
                </c:pt>
                <c:pt idx="48">
                  <c:v>0.74668927743148794</c:v>
                </c:pt>
                <c:pt idx="49">
                  <c:v>0.74741056484773838</c:v>
                </c:pt>
                <c:pt idx="50">
                  <c:v>0.74820502634969543</c:v>
                </c:pt>
                <c:pt idx="51">
                  <c:v>0.74830956075784771</c:v>
                </c:pt>
                <c:pt idx="52">
                  <c:v>0.74957442709648991</c:v>
                </c:pt>
                <c:pt idx="53">
                  <c:v>0.7500134716107294</c:v>
                </c:pt>
                <c:pt idx="54">
                  <c:v>0.75070339870453417</c:v>
                </c:pt>
                <c:pt idx="55">
                  <c:v>0.75102745536980609</c:v>
                </c:pt>
                <c:pt idx="56">
                  <c:v>0.75211461321458939</c:v>
                </c:pt>
                <c:pt idx="57">
                  <c:v>0.75285680751247042</c:v>
                </c:pt>
                <c:pt idx="58">
                  <c:v>0.75400668600214504</c:v>
                </c:pt>
                <c:pt idx="59">
                  <c:v>0.75482205438573258</c:v>
                </c:pt>
                <c:pt idx="60">
                  <c:v>0.75483250782654787</c:v>
                </c:pt>
                <c:pt idx="61">
                  <c:v>0.75563742276932011</c:v>
                </c:pt>
                <c:pt idx="62">
                  <c:v>0.75605556040192901</c:v>
                </c:pt>
                <c:pt idx="63">
                  <c:v>0.7567350340549186</c:v>
                </c:pt>
                <c:pt idx="64">
                  <c:v>0.75794763318948477</c:v>
                </c:pt>
                <c:pt idx="65">
                  <c:v>0.75828214329557186</c:v>
                </c:pt>
                <c:pt idx="66">
                  <c:v>0.75856438619758293</c:v>
                </c:pt>
                <c:pt idx="67">
                  <c:v>0.75919159264649649</c:v>
                </c:pt>
                <c:pt idx="68">
                  <c:v>0.75955746307502925</c:v>
                </c:pt>
                <c:pt idx="69">
                  <c:v>0.76038328489943208</c:v>
                </c:pt>
                <c:pt idx="70">
                  <c:v>0.76072824844633447</c:v>
                </c:pt>
                <c:pt idx="71">
                  <c:v>0.76209764919312883</c:v>
                </c:pt>
                <c:pt idx="72">
                  <c:v>0.76218127671965064</c:v>
                </c:pt>
                <c:pt idx="73">
                  <c:v>0.76290256413590118</c:v>
                </c:pt>
                <c:pt idx="74">
                  <c:v>0.76350886370318416</c:v>
                </c:pt>
                <c:pt idx="75">
                  <c:v>0.76394790821742353</c:v>
                </c:pt>
                <c:pt idx="76">
                  <c:v>0.76467964907448938</c:v>
                </c:pt>
                <c:pt idx="77">
                  <c:v>0.76526504176014198</c:v>
                </c:pt>
                <c:pt idx="78">
                  <c:v>0.76590270164987062</c:v>
                </c:pt>
                <c:pt idx="79">
                  <c:v>0.76646718745389275</c:v>
                </c:pt>
                <c:pt idx="80">
                  <c:v>0.76654036153959937</c:v>
                </c:pt>
                <c:pt idx="81">
                  <c:v>0.7669375922905779</c:v>
                </c:pt>
                <c:pt idx="82">
                  <c:v>0.76731391615992595</c:v>
                </c:pt>
                <c:pt idx="83">
                  <c:v>0.76841152744552443</c:v>
                </c:pt>
                <c:pt idx="84">
                  <c:v>0.76891329260465524</c:v>
                </c:pt>
                <c:pt idx="85">
                  <c:v>0.76978092819231891</c:v>
                </c:pt>
                <c:pt idx="86">
                  <c:v>0.77033496055552586</c:v>
                </c:pt>
                <c:pt idx="87">
                  <c:v>0.76917462862503594</c:v>
                </c:pt>
                <c:pt idx="88">
                  <c:v>0.77050221560856935</c:v>
                </c:pt>
                <c:pt idx="89">
                  <c:v>0.77168345442068975</c:v>
                </c:pt>
                <c:pt idx="90">
                  <c:v>0.77163118721661361</c:v>
                </c:pt>
                <c:pt idx="91">
                  <c:v>0.7722374867838967</c:v>
                </c:pt>
                <c:pt idx="92">
                  <c:v>0.77253018312672295</c:v>
                </c:pt>
                <c:pt idx="93">
                  <c:v>0.77310512237156026</c:v>
                </c:pt>
                <c:pt idx="94">
                  <c:v>0.77419228021634368</c:v>
                </c:pt>
                <c:pt idx="95">
                  <c:v>0.77431772150612632</c:v>
                </c:pt>
                <c:pt idx="96">
                  <c:v>0.77505991580400724</c:v>
                </c:pt>
                <c:pt idx="97">
                  <c:v>0.77508082268563772</c:v>
                </c:pt>
                <c:pt idx="98">
                  <c:v>0.77505991580400724</c:v>
                </c:pt>
                <c:pt idx="99">
                  <c:v>0.77570802913455128</c:v>
                </c:pt>
                <c:pt idx="100">
                  <c:v>0.77626206149775812</c:v>
                </c:pt>
                <c:pt idx="101">
                  <c:v>0.77707742988134565</c:v>
                </c:pt>
                <c:pt idx="102">
                  <c:v>0.7776210088037373</c:v>
                </c:pt>
                <c:pt idx="103">
                  <c:v>0.77823776181183557</c:v>
                </c:pt>
                <c:pt idx="104">
                  <c:v>0.7784677375097705</c:v>
                </c:pt>
                <c:pt idx="105">
                  <c:v>0.77861408568118362</c:v>
                </c:pt>
                <c:pt idx="106">
                  <c:v>0.77887542170156421</c:v>
                </c:pt>
                <c:pt idx="107">
                  <c:v>0.77996257954634751</c:v>
                </c:pt>
                <c:pt idx="108">
                  <c:v>0.77917857148520575</c:v>
                </c:pt>
                <c:pt idx="109">
                  <c:v>0.78063159975852192</c:v>
                </c:pt>
                <c:pt idx="110">
                  <c:v>0.78088248233808744</c:v>
                </c:pt>
                <c:pt idx="111">
                  <c:v>0.78152014222781607</c:v>
                </c:pt>
                <c:pt idx="112">
                  <c:v>0.78207417459102291</c:v>
                </c:pt>
                <c:pt idx="113">
                  <c:v>0.78229369684814265</c:v>
                </c:pt>
                <c:pt idx="114">
                  <c:v>0.78273274136238213</c:v>
                </c:pt>
                <c:pt idx="115">
                  <c:v>0.78299407738276272</c:v>
                </c:pt>
                <c:pt idx="116">
                  <c:v>0.78366309759493702</c:v>
                </c:pt>
                <c:pt idx="117">
                  <c:v>0.78396624737857856</c:v>
                </c:pt>
                <c:pt idx="118">
                  <c:v>0.78443665221526371</c:v>
                </c:pt>
                <c:pt idx="119">
                  <c:v>0.7841125955499918</c:v>
                </c:pt>
                <c:pt idx="120">
                  <c:v>0.78498023113765536</c:v>
                </c:pt>
                <c:pt idx="121">
                  <c:v>0.78580605296205808</c:v>
                </c:pt>
                <c:pt idx="122">
                  <c:v>0.78560743758656881</c:v>
                </c:pt>
                <c:pt idx="123">
                  <c:v>0.78644371285178682</c:v>
                </c:pt>
                <c:pt idx="124">
                  <c:v>0.78656915414156947</c:v>
                </c:pt>
                <c:pt idx="125">
                  <c:v>0.78649598005586285</c:v>
                </c:pt>
                <c:pt idx="126">
                  <c:v>0.78767721886798325</c:v>
                </c:pt>
                <c:pt idx="127">
                  <c:v>0.78745769661086362</c:v>
                </c:pt>
                <c:pt idx="128">
                  <c:v>0.78759359134146145</c:v>
                </c:pt>
                <c:pt idx="129">
                  <c:v>0.78871210950869053</c:v>
                </c:pt>
                <c:pt idx="130">
                  <c:v>0.78858666821890777</c:v>
                </c:pt>
                <c:pt idx="131">
                  <c:v>0.78951702445146277</c:v>
                </c:pt>
                <c:pt idx="132">
                  <c:v>0.78994561552488696</c:v>
                </c:pt>
                <c:pt idx="133">
                  <c:v>0.78985153455754997</c:v>
                </c:pt>
                <c:pt idx="134">
                  <c:v>0.79019649810445236</c:v>
                </c:pt>
                <c:pt idx="135">
                  <c:v>0.79074007702684412</c:v>
                </c:pt>
                <c:pt idx="136">
                  <c:v>0.79067735638195269</c:v>
                </c:pt>
                <c:pt idx="137">
                  <c:v>0.79128365594923578</c:v>
                </c:pt>
                <c:pt idx="138">
                  <c:v>0.79145091100227938</c:v>
                </c:pt>
                <c:pt idx="139">
                  <c:v>0.79211993121445379</c:v>
                </c:pt>
                <c:pt idx="140">
                  <c:v>0.79246489476135606</c:v>
                </c:pt>
                <c:pt idx="141">
                  <c:v>0.79251716196543232</c:v>
                </c:pt>
                <c:pt idx="142">
                  <c:v>0.79308164776945433</c:v>
                </c:pt>
                <c:pt idx="143">
                  <c:v>0.79423152625912907</c:v>
                </c:pt>
                <c:pt idx="144">
                  <c:v>0.79384474894896573</c:v>
                </c:pt>
                <c:pt idx="145">
                  <c:v>0.7942942469040204</c:v>
                </c:pt>
                <c:pt idx="146">
                  <c:v>0.79416880561423775</c:v>
                </c:pt>
                <c:pt idx="147">
                  <c:v>0.79481691894478157</c:v>
                </c:pt>
                <c:pt idx="148">
                  <c:v>0.79456603636521628</c:v>
                </c:pt>
                <c:pt idx="149">
                  <c:v>0.79582044926304318</c:v>
                </c:pt>
                <c:pt idx="150">
                  <c:v>0.7957159148548909</c:v>
                </c:pt>
                <c:pt idx="151">
                  <c:v>0.7960608784017934</c:v>
                </c:pt>
                <c:pt idx="152">
                  <c:v>0.79613405248749991</c:v>
                </c:pt>
                <c:pt idx="153">
                  <c:v>0.79655219012010892</c:v>
                </c:pt>
                <c:pt idx="154">
                  <c:v>0.79705395527923961</c:v>
                </c:pt>
                <c:pt idx="155">
                  <c:v>0.79753481355674005</c:v>
                </c:pt>
                <c:pt idx="156">
                  <c:v>0.7979947649526099</c:v>
                </c:pt>
                <c:pt idx="157">
                  <c:v>0.79772297549141402</c:v>
                </c:pt>
                <c:pt idx="158">
                  <c:v>0.79849653011174071</c:v>
                </c:pt>
                <c:pt idx="159">
                  <c:v>0.79865333172396902</c:v>
                </c:pt>
                <c:pt idx="160">
                  <c:v>0.79887285398108876</c:v>
                </c:pt>
                <c:pt idx="161">
                  <c:v>0.79839199570358843</c:v>
                </c:pt>
                <c:pt idx="162">
                  <c:v>0.79940597946266523</c:v>
                </c:pt>
                <c:pt idx="163">
                  <c:v>0.79999137214831773</c:v>
                </c:pt>
                <c:pt idx="164">
                  <c:v>0.80014817376054614</c:v>
                </c:pt>
                <c:pt idx="165">
                  <c:v>0.80022134784625276</c:v>
                </c:pt>
                <c:pt idx="166">
                  <c:v>0.80058721827478552</c:v>
                </c:pt>
                <c:pt idx="167">
                  <c:v>0.80130850569103607</c:v>
                </c:pt>
                <c:pt idx="168">
                  <c:v>0.80130850569103607</c:v>
                </c:pt>
                <c:pt idx="169">
                  <c:v>0.8018729914950582</c:v>
                </c:pt>
                <c:pt idx="170">
                  <c:v>0.80250019794397165</c:v>
                </c:pt>
                <c:pt idx="171">
                  <c:v>0.80246883762152599</c:v>
                </c:pt>
                <c:pt idx="172">
                  <c:v>0.80219704816033022</c:v>
                </c:pt>
                <c:pt idx="173">
                  <c:v>0.80254201170723249</c:v>
                </c:pt>
                <c:pt idx="174">
                  <c:v>0.80309604407043944</c:v>
                </c:pt>
                <c:pt idx="175">
                  <c:v>0.80342010073571135</c:v>
                </c:pt>
                <c:pt idx="176">
                  <c:v>0.80310649751125462</c:v>
                </c:pt>
                <c:pt idx="177">
                  <c:v>0.80432955008663598</c:v>
                </c:pt>
                <c:pt idx="178">
                  <c:v>0.80452816546212524</c:v>
                </c:pt>
                <c:pt idx="179">
                  <c:v>0.80438181729071201</c:v>
                </c:pt>
                <c:pt idx="180">
                  <c:v>0.80492539621310377</c:v>
                </c:pt>
                <c:pt idx="181">
                  <c:v>0.80551078889875638</c:v>
                </c:pt>
                <c:pt idx="182">
                  <c:v>0.80575121803750649</c:v>
                </c:pt>
                <c:pt idx="183">
                  <c:v>0.80587665932728914</c:v>
                </c:pt>
                <c:pt idx="184">
                  <c:v>0.80605436782114792</c:v>
                </c:pt>
                <c:pt idx="185">
                  <c:v>0.80605436782114792</c:v>
                </c:pt>
                <c:pt idx="186">
                  <c:v>0.80697427061288773</c:v>
                </c:pt>
                <c:pt idx="187">
                  <c:v>0.80649341233538741</c:v>
                </c:pt>
                <c:pt idx="188">
                  <c:v>0.80715197910674663</c:v>
                </c:pt>
                <c:pt idx="189">
                  <c:v>0.8074237685679424</c:v>
                </c:pt>
                <c:pt idx="190">
                  <c:v>0.80751784953527939</c:v>
                </c:pt>
                <c:pt idx="191">
                  <c:v>0.80739240824549674</c:v>
                </c:pt>
                <c:pt idx="192">
                  <c:v>0.80775827867402961</c:v>
                </c:pt>
                <c:pt idx="193">
                  <c:v>0.80829140415560607</c:v>
                </c:pt>
                <c:pt idx="194">
                  <c:v>0.80903359845348699</c:v>
                </c:pt>
                <c:pt idx="195">
                  <c:v>0.80854228673517148</c:v>
                </c:pt>
                <c:pt idx="196">
                  <c:v>0.8094412826452807</c:v>
                </c:pt>
                <c:pt idx="197">
                  <c:v>0.8094412826452807</c:v>
                </c:pt>
                <c:pt idx="198">
                  <c:v>0.80962944457995478</c:v>
                </c:pt>
                <c:pt idx="199">
                  <c:v>0.80967125834321563</c:v>
                </c:pt>
                <c:pt idx="200">
                  <c:v>0.81027755791049871</c:v>
                </c:pt>
                <c:pt idx="201">
                  <c:v>0.81054934737169448</c:v>
                </c:pt>
                <c:pt idx="202">
                  <c:v>0.81043435952272702</c:v>
                </c:pt>
                <c:pt idx="203">
                  <c:v>0.81089431091859698</c:v>
                </c:pt>
                <c:pt idx="204">
                  <c:v>0.81083159027370555</c:v>
                </c:pt>
                <c:pt idx="205">
                  <c:v>0.81126018134712985</c:v>
                </c:pt>
                <c:pt idx="206">
                  <c:v>0.81133335543283636</c:v>
                </c:pt>
                <c:pt idx="207">
                  <c:v>0.81147970360424959</c:v>
                </c:pt>
                <c:pt idx="208">
                  <c:v>0.81219053757968473</c:v>
                </c:pt>
                <c:pt idx="209">
                  <c:v>0.81285955779185914</c:v>
                </c:pt>
                <c:pt idx="210">
                  <c:v>0.81250414080414146</c:v>
                </c:pt>
                <c:pt idx="211">
                  <c:v>0.81258776833066326</c:v>
                </c:pt>
                <c:pt idx="212">
                  <c:v>0.81338222983262032</c:v>
                </c:pt>
                <c:pt idx="213">
                  <c:v>0.81346585735914212</c:v>
                </c:pt>
                <c:pt idx="214">
                  <c:v>0.81346585735914212</c:v>
                </c:pt>
                <c:pt idx="215">
                  <c:v>0.81358084520810958</c:v>
                </c:pt>
                <c:pt idx="216">
                  <c:v>0.81394671563664256</c:v>
                </c:pt>
                <c:pt idx="217">
                  <c:v>0.81346585735914212</c:v>
                </c:pt>
                <c:pt idx="218">
                  <c:v>0.81406170348560991</c:v>
                </c:pt>
                <c:pt idx="219">
                  <c:v>0.81432303950599061</c:v>
                </c:pt>
                <c:pt idx="220">
                  <c:v>0.8147411771385995</c:v>
                </c:pt>
                <c:pt idx="221">
                  <c:v>0.81481435122430612</c:v>
                </c:pt>
                <c:pt idx="222">
                  <c:v>0.81534747670588259</c:v>
                </c:pt>
                <c:pt idx="223">
                  <c:v>0.81518022165283899</c:v>
                </c:pt>
                <c:pt idx="224">
                  <c:v>0.81552518519974138</c:v>
                </c:pt>
                <c:pt idx="225">
                  <c:v>0.81603740379968748</c:v>
                </c:pt>
                <c:pt idx="226">
                  <c:v>0.81575516089767641</c:v>
                </c:pt>
                <c:pt idx="227">
                  <c:v>0.81621511229354615</c:v>
                </c:pt>
                <c:pt idx="228">
                  <c:v>0.81664370336697045</c:v>
                </c:pt>
                <c:pt idx="229">
                  <c:v>0.81641372766903542</c:v>
                </c:pt>
                <c:pt idx="230">
                  <c:v>0.8166018896037095</c:v>
                </c:pt>
                <c:pt idx="231">
                  <c:v>0.81648690175474203</c:v>
                </c:pt>
                <c:pt idx="232">
                  <c:v>0.81742771142811232</c:v>
                </c:pt>
                <c:pt idx="233">
                  <c:v>0.81732317701996005</c:v>
                </c:pt>
                <c:pt idx="234">
                  <c:v>0.81809673164028673</c:v>
                </c:pt>
                <c:pt idx="235">
                  <c:v>0.81830580045659118</c:v>
                </c:pt>
                <c:pt idx="236">
                  <c:v>0.81858804335860225</c:v>
                </c:pt>
                <c:pt idx="237">
                  <c:v>0.81831625389740636</c:v>
                </c:pt>
                <c:pt idx="238">
                  <c:v>0.81838942798311298</c:v>
                </c:pt>
                <c:pt idx="239">
                  <c:v>0.8183685211014825</c:v>
                </c:pt>
                <c:pt idx="240">
                  <c:v>0.81935114453811353</c:v>
                </c:pt>
                <c:pt idx="241">
                  <c:v>0.81906890163610258</c:v>
                </c:pt>
                <c:pt idx="242">
                  <c:v>0.81881801905653717</c:v>
                </c:pt>
                <c:pt idx="243">
                  <c:v>0.81924661012996136</c:v>
                </c:pt>
                <c:pt idx="244">
                  <c:v>0.81979018905235301</c:v>
                </c:pt>
                <c:pt idx="245">
                  <c:v>0.82007243195436408</c:v>
                </c:pt>
                <c:pt idx="246">
                  <c:v>0.81962293399930941</c:v>
                </c:pt>
                <c:pt idx="247">
                  <c:v>0.82039648861963599</c:v>
                </c:pt>
                <c:pt idx="248">
                  <c:v>0.82019787324414672</c:v>
                </c:pt>
                <c:pt idx="249">
                  <c:v>0.82042784894208165</c:v>
                </c:pt>
                <c:pt idx="250">
                  <c:v>0.82096097442365823</c:v>
                </c:pt>
                <c:pt idx="251">
                  <c:v>0.82076235904816897</c:v>
                </c:pt>
                <c:pt idx="252">
                  <c:v>0.82199586506436539</c:v>
                </c:pt>
                <c:pt idx="253">
                  <c:v>0.82153591366849554</c:v>
                </c:pt>
                <c:pt idx="254">
                  <c:v>0.82109686915425606</c:v>
                </c:pt>
                <c:pt idx="255">
                  <c:v>0.82171362216235433</c:v>
                </c:pt>
                <c:pt idx="256">
                  <c:v>0.82190178409702841</c:v>
                </c:pt>
                <c:pt idx="257">
                  <c:v>0.82195405130110455</c:v>
                </c:pt>
                <c:pt idx="258">
                  <c:v>0.82228856140719164</c:v>
                </c:pt>
                <c:pt idx="259">
                  <c:v>0.82202722538681106</c:v>
                </c:pt>
                <c:pt idx="260">
                  <c:v>0.82246626990105043</c:v>
                </c:pt>
                <c:pt idx="261">
                  <c:v>0.82246626990105043</c:v>
                </c:pt>
                <c:pt idx="262">
                  <c:v>0.82307256946833351</c:v>
                </c:pt>
                <c:pt idx="263">
                  <c:v>0.82348025366012734</c:v>
                </c:pt>
                <c:pt idx="264">
                  <c:v>0.82340707957442072</c:v>
                </c:pt>
                <c:pt idx="265">
                  <c:v>0.82355342774583384</c:v>
                </c:pt>
                <c:pt idx="266">
                  <c:v>0.823511613982573</c:v>
                </c:pt>
                <c:pt idx="267">
                  <c:v>0.82404473946414936</c:v>
                </c:pt>
                <c:pt idx="268">
                  <c:v>0.82397156537844285</c:v>
                </c:pt>
                <c:pt idx="269">
                  <c:v>0.82420154107637777</c:v>
                </c:pt>
                <c:pt idx="270">
                  <c:v>0.8237624965621384</c:v>
                </c:pt>
                <c:pt idx="271">
                  <c:v>0.82455695806409546</c:v>
                </c:pt>
                <c:pt idx="272">
                  <c:v>0.82464058559061726</c:v>
                </c:pt>
                <c:pt idx="273">
                  <c:v>0.82480784064366075</c:v>
                </c:pt>
                <c:pt idx="274">
                  <c:v>0.82489146817018255</c:v>
                </c:pt>
                <c:pt idx="275">
                  <c:v>0.82537232644768288</c:v>
                </c:pt>
                <c:pt idx="276">
                  <c:v>0.82474511999876954</c:v>
                </c:pt>
                <c:pt idx="277">
                  <c:v>0.82542459365175913</c:v>
                </c:pt>
                <c:pt idx="278">
                  <c:v>0.82498554913751965</c:v>
                </c:pt>
                <c:pt idx="279">
                  <c:v>0.8259472656925203</c:v>
                </c:pt>
                <c:pt idx="280">
                  <c:v>0.82581137096192236</c:v>
                </c:pt>
                <c:pt idx="281">
                  <c:v>0.82533051268442204</c:v>
                </c:pt>
                <c:pt idx="282">
                  <c:v>0.82640721708839016</c:v>
                </c:pt>
                <c:pt idx="283">
                  <c:v>0.82632358956186835</c:v>
                </c:pt>
                <c:pt idx="284">
                  <c:v>0.82620860171290089</c:v>
                </c:pt>
                <c:pt idx="285">
                  <c:v>0.82711805106382541</c:v>
                </c:pt>
                <c:pt idx="286">
                  <c:v>0.8265431118189881</c:v>
                </c:pt>
                <c:pt idx="287">
                  <c:v>0.82709714418219504</c:v>
                </c:pt>
                <c:pt idx="288">
                  <c:v>0.82691943568833615</c:v>
                </c:pt>
                <c:pt idx="289">
                  <c:v>0.82668945999040122</c:v>
                </c:pt>
                <c:pt idx="290">
                  <c:v>0.82738984052502129</c:v>
                </c:pt>
                <c:pt idx="291">
                  <c:v>0.82738984052502129</c:v>
                </c:pt>
                <c:pt idx="292">
                  <c:v>0.82725394579442335</c:v>
                </c:pt>
                <c:pt idx="293">
                  <c:v>0.82713895794545589</c:v>
                </c:pt>
                <c:pt idx="294">
                  <c:v>0.82822611579023919</c:v>
                </c:pt>
                <c:pt idx="295">
                  <c:v>0.82794387288822813</c:v>
                </c:pt>
                <c:pt idx="296">
                  <c:v>0.82792296600659765</c:v>
                </c:pt>
                <c:pt idx="297">
                  <c:v>0.82750482837398875</c:v>
                </c:pt>
                <c:pt idx="298">
                  <c:v>0.8289787635289354</c:v>
                </c:pt>
                <c:pt idx="299">
                  <c:v>0.82799614009230427</c:v>
                </c:pt>
                <c:pt idx="300">
                  <c:v>0.82861289310040254</c:v>
                </c:pt>
                <c:pt idx="301">
                  <c:v>0.8288115084758918</c:v>
                </c:pt>
                <c:pt idx="302">
                  <c:v>0.82855017245551121</c:v>
                </c:pt>
                <c:pt idx="303">
                  <c:v>0.82865470686366349</c:v>
                </c:pt>
                <c:pt idx="304">
                  <c:v>0.82885332223915276</c:v>
                </c:pt>
                <c:pt idx="305">
                  <c:v>0.82954324933295753</c:v>
                </c:pt>
                <c:pt idx="306">
                  <c:v>0.82964778374110981</c:v>
                </c:pt>
                <c:pt idx="307">
                  <c:v>0.82962687685947933</c:v>
                </c:pt>
                <c:pt idx="308">
                  <c:v>0.82899967041056577</c:v>
                </c:pt>
                <c:pt idx="309">
                  <c:v>0.82976277159007727</c:v>
                </c:pt>
                <c:pt idx="310">
                  <c:v>0.82996138696556654</c:v>
                </c:pt>
                <c:pt idx="311">
                  <c:v>0.8294805286880661</c:v>
                </c:pt>
                <c:pt idx="312">
                  <c:v>0.82972095782681632</c:v>
                </c:pt>
                <c:pt idx="313">
                  <c:v>0.8297418647084468</c:v>
                </c:pt>
                <c:pt idx="314">
                  <c:v>0.83000320072882738</c:v>
                </c:pt>
                <c:pt idx="315">
                  <c:v>0.83003456105127305</c:v>
                </c:pt>
                <c:pt idx="316">
                  <c:v>0.83054677965121904</c:v>
                </c:pt>
                <c:pt idx="317">
                  <c:v>0.83041088492062121</c:v>
                </c:pt>
                <c:pt idx="318">
                  <c:v>0.83096491728382804</c:v>
                </c:pt>
                <c:pt idx="319">
                  <c:v>0.83052587276958867</c:v>
                </c:pt>
                <c:pt idx="320">
                  <c:v>0.83088128975730624</c:v>
                </c:pt>
                <c:pt idx="321">
                  <c:v>0.83086038287567576</c:v>
                </c:pt>
                <c:pt idx="322">
                  <c:v>0.83125761362665429</c:v>
                </c:pt>
                <c:pt idx="323">
                  <c:v>0.83089174319812154</c:v>
                </c:pt>
                <c:pt idx="324">
                  <c:v>0.83098582416545852</c:v>
                </c:pt>
                <c:pt idx="325">
                  <c:v>0.83106945169198021</c:v>
                </c:pt>
                <c:pt idx="326">
                  <c:v>0.83171756502252425</c:v>
                </c:pt>
                <c:pt idx="327">
                  <c:v>0.83106945169198021</c:v>
                </c:pt>
                <c:pt idx="328">
                  <c:v>0.83159212373274149</c:v>
                </c:pt>
                <c:pt idx="329">
                  <c:v>0.83230295770817675</c:v>
                </c:pt>
                <c:pt idx="330">
                  <c:v>0.83146668244295885</c:v>
                </c:pt>
                <c:pt idx="331">
                  <c:v>0.83206252856942664</c:v>
                </c:pt>
                <c:pt idx="332">
                  <c:v>0.83163393749600234</c:v>
                </c:pt>
                <c:pt idx="333">
                  <c:v>0.83190572695719822</c:v>
                </c:pt>
                <c:pt idx="334">
                  <c:v>0.83225069050410061</c:v>
                </c:pt>
                <c:pt idx="335">
                  <c:v>0.83121579986339345</c:v>
                </c:pt>
                <c:pt idx="336">
                  <c:v>0.8319266338388287</c:v>
                </c:pt>
                <c:pt idx="337">
                  <c:v>0.83230295770817675</c:v>
                </c:pt>
                <c:pt idx="338">
                  <c:v>0.83245975932040517</c:v>
                </c:pt>
                <c:pt idx="339">
                  <c:v>0.83239703867551385</c:v>
                </c:pt>
                <c:pt idx="340">
                  <c:v>0.83249111964285083</c:v>
                </c:pt>
                <c:pt idx="341">
                  <c:v>0.83287789695301417</c:v>
                </c:pt>
                <c:pt idx="342">
                  <c:v>0.83278381598567708</c:v>
                </c:pt>
                <c:pt idx="343">
                  <c:v>0.83224023706328543</c:v>
                </c:pt>
                <c:pt idx="344">
                  <c:v>0.83287789695301417</c:v>
                </c:pt>
                <c:pt idx="345">
                  <c:v>0.83302424512442719</c:v>
                </c:pt>
                <c:pt idx="346">
                  <c:v>0.83222978362247013</c:v>
                </c:pt>
                <c:pt idx="347">
                  <c:v>0.83277336254486189</c:v>
                </c:pt>
                <c:pt idx="348">
                  <c:v>0.83341102243459053</c:v>
                </c:pt>
                <c:pt idx="349">
                  <c:v>0.83363054469171038</c:v>
                </c:pt>
                <c:pt idx="350">
                  <c:v>0.8334423827570363</c:v>
                </c:pt>
                <c:pt idx="351">
                  <c:v>0.83307651232850344</c:v>
                </c:pt>
                <c:pt idx="352">
                  <c:v>0.83329603458562307</c:v>
                </c:pt>
                <c:pt idx="353">
                  <c:v>0.83424729769980854</c:v>
                </c:pt>
                <c:pt idx="354">
                  <c:v>0.83324376738154704</c:v>
                </c:pt>
                <c:pt idx="355">
                  <c:v>0.83324376738154704</c:v>
                </c:pt>
                <c:pt idx="356">
                  <c:v>0.8340382288835041</c:v>
                </c:pt>
                <c:pt idx="357">
                  <c:v>0.83332739490806884</c:v>
                </c:pt>
                <c:pt idx="358">
                  <c:v>0.83410094952839542</c:v>
                </c:pt>
                <c:pt idx="359">
                  <c:v>0.83308696576931862</c:v>
                </c:pt>
                <c:pt idx="360">
                  <c:v>0.83413230985084108</c:v>
                </c:pt>
                <c:pt idx="361">
                  <c:v>0.83387097383046049</c:v>
                </c:pt>
                <c:pt idx="362">
                  <c:v>0.8341218564100259</c:v>
                </c:pt>
                <c:pt idx="363">
                  <c:v>0.83363054469171038</c:v>
                </c:pt>
                <c:pt idx="364">
                  <c:v>0.83463407500997189</c:v>
                </c:pt>
                <c:pt idx="365">
                  <c:v>0.83408004264676494</c:v>
                </c:pt>
                <c:pt idx="366">
                  <c:v>0.83398596167942796</c:v>
                </c:pt>
                <c:pt idx="367">
                  <c:v>0.83426820458143902</c:v>
                </c:pt>
                <c:pt idx="368">
                  <c:v>0.83434137866714553</c:v>
                </c:pt>
                <c:pt idx="369">
                  <c:v>0.83421593737736288</c:v>
                </c:pt>
                <c:pt idx="370">
                  <c:v>0.83433092522633034</c:v>
                </c:pt>
                <c:pt idx="371">
                  <c:v>0.83475951629975453</c:v>
                </c:pt>
                <c:pt idx="372">
                  <c:v>0.83474906285893935</c:v>
                </c:pt>
                <c:pt idx="373">
                  <c:v>0.83452954060181961</c:v>
                </c:pt>
                <c:pt idx="374">
                  <c:v>0.83442500619366744</c:v>
                </c:pt>
                <c:pt idx="375">
                  <c:v>0.83510447984665703</c:v>
                </c:pt>
                <c:pt idx="376">
                  <c:v>0.83503130576095042</c:v>
                </c:pt>
                <c:pt idx="377">
                  <c:v>0.83505221264258078</c:v>
                </c:pt>
                <c:pt idx="378">
                  <c:v>0.83459226124671093</c:v>
                </c:pt>
                <c:pt idx="379">
                  <c:v>0.83447727339774347</c:v>
                </c:pt>
                <c:pt idx="380">
                  <c:v>0.83561669844660291</c:v>
                </c:pt>
                <c:pt idx="381">
                  <c:v>0.83457135436508045</c:v>
                </c:pt>
                <c:pt idx="382">
                  <c:v>0.83511493328747222</c:v>
                </c:pt>
                <c:pt idx="383">
                  <c:v>0.83498949199768946</c:v>
                </c:pt>
                <c:pt idx="384">
                  <c:v>0.8351253867282874</c:v>
                </c:pt>
                <c:pt idx="385">
                  <c:v>0.83515674705073306</c:v>
                </c:pt>
                <c:pt idx="386">
                  <c:v>0.83507311952421126</c:v>
                </c:pt>
                <c:pt idx="387">
                  <c:v>0.83506266608339608</c:v>
                </c:pt>
                <c:pt idx="388">
                  <c:v>0.83585712758535313</c:v>
                </c:pt>
                <c:pt idx="389">
                  <c:v>0.83492677135279814</c:v>
                </c:pt>
                <c:pt idx="390">
                  <c:v>0.83464452845078707</c:v>
                </c:pt>
                <c:pt idx="391">
                  <c:v>0.83547035027518979</c:v>
                </c:pt>
                <c:pt idx="392">
                  <c:v>0.83531354866296148</c:v>
                </c:pt>
                <c:pt idx="393">
                  <c:v>0.83518810737317883</c:v>
                </c:pt>
                <c:pt idx="394">
                  <c:v>0.83449818027937395</c:v>
                </c:pt>
                <c:pt idx="395">
                  <c:v>0.83575259317720085</c:v>
                </c:pt>
                <c:pt idx="396">
                  <c:v>0.83531354866296148</c:v>
                </c:pt>
                <c:pt idx="397">
                  <c:v>0.83451908716100442</c:v>
                </c:pt>
                <c:pt idx="398">
                  <c:v>0.83475951629975453</c:v>
                </c:pt>
                <c:pt idx="399">
                  <c:v>0.83539717618948328</c:v>
                </c:pt>
                <c:pt idx="400">
                  <c:v>0.83509402640584174</c:v>
                </c:pt>
                <c:pt idx="401">
                  <c:v>0.83482223694464597</c:v>
                </c:pt>
                <c:pt idx="402">
                  <c:v>0.83561669844660291</c:v>
                </c:pt>
                <c:pt idx="403">
                  <c:v>0.83585712758535313</c:v>
                </c:pt>
                <c:pt idx="404">
                  <c:v>0.83551216403845074</c:v>
                </c:pt>
                <c:pt idx="405">
                  <c:v>0.83521946769562438</c:v>
                </c:pt>
                <c:pt idx="406">
                  <c:v>0.83616027736899468</c:v>
                </c:pt>
                <c:pt idx="407">
                  <c:v>0.83527173489970052</c:v>
                </c:pt>
                <c:pt idx="408">
                  <c:v>0.83551216403845074</c:v>
                </c:pt>
                <c:pt idx="409">
                  <c:v>0.83480133006301549</c:v>
                </c:pt>
                <c:pt idx="410">
                  <c:v>0.83514629360991788</c:v>
                </c:pt>
                <c:pt idx="411">
                  <c:v>0.83518810737317883</c:v>
                </c:pt>
                <c:pt idx="412">
                  <c:v>0.83474906285893935</c:v>
                </c:pt>
                <c:pt idx="413">
                  <c:v>0.8354598968343746</c:v>
                </c:pt>
                <c:pt idx="414">
                  <c:v>0.83528218834051582</c:v>
                </c:pt>
                <c:pt idx="415">
                  <c:v>0.83598256887513589</c:v>
                </c:pt>
                <c:pt idx="416">
                  <c:v>0.8350417592017656</c:v>
                </c:pt>
                <c:pt idx="417">
                  <c:v>0.8351253867282874</c:v>
                </c:pt>
                <c:pt idx="418">
                  <c:v>0.83557488468334207</c:v>
                </c:pt>
                <c:pt idx="419">
                  <c:v>0.83532400210377666</c:v>
                </c:pt>
                <c:pt idx="420">
                  <c:v>0.83513584016910258</c:v>
                </c:pt>
                <c:pt idx="421">
                  <c:v>0.83499994543850475</c:v>
                </c:pt>
                <c:pt idx="422">
                  <c:v>0.8346236215691567</c:v>
                </c:pt>
                <c:pt idx="423">
                  <c:v>0.83490586447116777</c:v>
                </c:pt>
                <c:pt idx="424">
                  <c:v>0.83511493328747222</c:v>
                </c:pt>
                <c:pt idx="425">
                  <c:v>0.8346236215691567</c:v>
                </c:pt>
                <c:pt idx="426">
                  <c:v>0.8354598968343746</c:v>
                </c:pt>
                <c:pt idx="427">
                  <c:v>0.83465498189160225</c:v>
                </c:pt>
                <c:pt idx="428">
                  <c:v>0.83472815597730887</c:v>
                </c:pt>
                <c:pt idx="429">
                  <c:v>0.83428911146306939</c:v>
                </c:pt>
                <c:pt idx="430">
                  <c:v>0.83499994543850475</c:v>
                </c:pt>
                <c:pt idx="431">
                  <c:v>0.83469679565486321</c:v>
                </c:pt>
                <c:pt idx="432">
                  <c:v>0.83449818027937395</c:v>
                </c:pt>
                <c:pt idx="433">
                  <c:v>0.83446681995692829</c:v>
                </c:pt>
                <c:pt idx="434">
                  <c:v>0.83461316812834141</c:v>
                </c:pt>
                <c:pt idx="435">
                  <c:v>0.83422639081817818</c:v>
                </c:pt>
                <c:pt idx="436">
                  <c:v>0.83417412361410193</c:v>
                </c:pt>
                <c:pt idx="437">
                  <c:v>0.83416367017328674</c:v>
                </c:pt>
                <c:pt idx="438">
                  <c:v>0.83438319243040648</c:v>
                </c:pt>
                <c:pt idx="439">
                  <c:v>0.83421593737736288</c:v>
                </c:pt>
                <c:pt idx="440">
                  <c:v>0.83375598598149303</c:v>
                </c:pt>
                <c:pt idx="441">
                  <c:v>0.83437273898959119</c:v>
                </c:pt>
                <c:pt idx="442">
                  <c:v>0.83405913576513446</c:v>
                </c:pt>
                <c:pt idx="443">
                  <c:v>0.83351555684274281</c:v>
                </c:pt>
                <c:pt idx="444">
                  <c:v>0.83381870662638435</c:v>
                </c:pt>
                <c:pt idx="445">
                  <c:v>0.83382916006719965</c:v>
                </c:pt>
                <c:pt idx="446">
                  <c:v>0.83356782404681895</c:v>
                </c:pt>
                <c:pt idx="447">
                  <c:v>0.83334830178969932</c:v>
                </c:pt>
                <c:pt idx="448">
                  <c:v>0.83275245566323153</c:v>
                </c:pt>
                <c:pt idx="449">
                  <c:v>0.83326467426317741</c:v>
                </c:pt>
                <c:pt idx="450">
                  <c:v>0.83234477147143771</c:v>
                </c:pt>
                <c:pt idx="451">
                  <c:v>0.83215660953676363</c:v>
                </c:pt>
                <c:pt idx="452">
                  <c:v>0.83323331394073175</c:v>
                </c:pt>
                <c:pt idx="453">
                  <c:v>0.83281517630812274</c:v>
                </c:pt>
                <c:pt idx="454">
                  <c:v>0.83253293340611167</c:v>
                </c:pt>
                <c:pt idx="455">
                  <c:v>0.83218796985920929</c:v>
                </c:pt>
                <c:pt idx="456">
                  <c:v>0.83185345975312208</c:v>
                </c:pt>
                <c:pt idx="457">
                  <c:v>0.83199980792453532</c:v>
                </c:pt>
                <c:pt idx="458">
                  <c:v>0.83137260147562175</c:v>
                </c:pt>
                <c:pt idx="459">
                  <c:v>0.83144577556132837</c:v>
                </c:pt>
                <c:pt idx="460">
                  <c:v>0.83153985652866536</c:v>
                </c:pt>
                <c:pt idx="461">
                  <c:v>0.8317489253449698</c:v>
                </c:pt>
                <c:pt idx="462">
                  <c:v>0.83051541932877337</c:v>
                </c:pt>
                <c:pt idx="463">
                  <c:v>0.83073494158589312</c:v>
                </c:pt>
                <c:pt idx="464">
                  <c:v>0.82991957320230558</c:v>
                </c:pt>
                <c:pt idx="465">
                  <c:v>0.82996138696556654</c:v>
                </c:pt>
                <c:pt idx="466">
                  <c:v>0.82996138696556654</c:v>
                </c:pt>
                <c:pt idx="467">
                  <c:v>0.82958506309621838</c:v>
                </c:pt>
                <c:pt idx="468">
                  <c:v>0.82950143556969658</c:v>
                </c:pt>
                <c:pt idx="469">
                  <c:v>0.82895785664730492</c:v>
                </c:pt>
                <c:pt idx="470">
                  <c:v>0.82845609148817423</c:v>
                </c:pt>
                <c:pt idx="471">
                  <c:v>0.82820520890860871</c:v>
                </c:pt>
                <c:pt idx="472">
                  <c:v>0.82859198621877206</c:v>
                </c:pt>
                <c:pt idx="473">
                  <c:v>0.82719122514953203</c:v>
                </c:pt>
                <c:pt idx="474">
                  <c:v>0.82720167859034721</c:v>
                </c:pt>
                <c:pt idx="475">
                  <c:v>0.82641767052920545</c:v>
                </c:pt>
                <c:pt idx="476">
                  <c:v>0.82667900654958593</c:v>
                </c:pt>
                <c:pt idx="477">
                  <c:v>0.82558139526398744</c:v>
                </c:pt>
                <c:pt idx="478">
                  <c:v>0.8253618730068677</c:v>
                </c:pt>
                <c:pt idx="479">
                  <c:v>0.82537232644768288</c:v>
                </c:pt>
                <c:pt idx="480">
                  <c:v>0.82491237505181303</c:v>
                </c:pt>
                <c:pt idx="481">
                  <c:v>0.82373113623969263</c:v>
                </c:pt>
                <c:pt idx="482">
                  <c:v>0.82385657752947539</c:v>
                </c:pt>
                <c:pt idx="483">
                  <c:v>0.823511613982573</c:v>
                </c:pt>
                <c:pt idx="484">
                  <c:v>0.82264397839490933</c:v>
                </c:pt>
                <c:pt idx="485">
                  <c:v>0.82248717678268102</c:v>
                </c:pt>
                <c:pt idx="486">
                  <c:v>0.82109686915425606</c:v>
                </c:pt>
                <c:pt idx="487">
                  <c:v>0.82150455334604988</c:v>
                </c:pt>
                <c:pt idx="488">
                  <c:v>0.82018741980333154</c:v>
                </c:pt>
                <c:pt idx="489">
                  <c:v>0.81916298260343956</c:v>
                </c:pt>
                <c:pt idx="490">
                  <c:v>0.81805491787702578</c:v>
                </c:pt>
                <c:pt idx="491">
                  <c:v>0.81826398669333023</c:v>
                </c:pt>
                <c:pt idx="492">
                  <c:v>0.81732317701996005</c:v>
                </c:pt>
                <c:pt idx="493">
                  <c:v>0.816946853150612</c:v>
                </c:pt>
                <c:pt idx="494">
                  <c:v>0.81607921756294832</c:v>
                </c:pt>
                <c:pt idx="495">
                  <c:v>0.81486661842838226</c:v>
                </c:pt>
                <c:pt idx="496">
                  <c:v>0.81385263466930546</c:v>
                </c:pt>
                <c:pt idx="497">
                  <c:v>0.81235779263272845</c:v>
                </c:pt>
                <c:pt idx="498">
                  <c:v>0.81210691005316293</c:v>
                </c:pt>
                <c:pt idx="499">
                  <c:v>0.81182466715115187</c:v>
                </c:pt>
                <c:pt idx="500">
                  <c:v>0.80992214092278103</c:v>
                </c:pt>
                <c:pt idx="501">
                  <c:v>0.80865727458413894</c:v>
                </c:pt>
                <c:pt idx="502">
                  <c:v>0.80801961469441019</c:v>
                </c:pt>
                <c:pt idx="503">
                  <c:v>0.80675474835576799</c:v>
                </c:pt>
                <c:pt idx="504">
                  <c:v>0.80555260266201723</c:v>
                </c:pt>
                <c:pt idx="505">
                  <c:v>0.80428773632337502</c:v>
                </c:pt>
                <c:pt idx="506">
                  <c:v>0.80346191449897231</c:v>
                </c:pt>
                <c:pt idx="507">
                  <c:v>0.80218659471951492</c:v>
                </c:pt>
                <c:pt idx="508">
                  <c:v>0.80076492676864441</c:v>
                </c:pt>
                <c:pt idx="509">
                  <c:v>0.7994268863442956</c:v>
                </c:pt>
                <c:pt idx="510">
                  <c:v>0.79802612527505556</c:v>
                </c:pt>
                <c:pt idx="511">
                  <c:v>0.7969076071078266</c:v>
                </c:pt>
                <c:pt idx="512">
                  <c:v>0.79493190679374903</c:v>
                </c:pt>
                <c:pt idx="513">
                  <c:v>0.79331162346738937</c:v>
                </c:pt>
                <c:pt idx="514">
                  <c:v>0.79204675712874717</c:v>
                </c:pt>
                <c:pt idx="515">
                  <c:v>0.79017559122282199</c:v>
                </c:pt>
                <c:pt idx="516">
                  <c:v>0.78770857919042891</c:v>
                </c:pt>
                <c:pt idx="517">
                  <c:v>0.78640189908852587</c:v>
                </c:pt>
                <c:pt idx="518">
                  <c:v>0.78507431210499234</c:v>
                </c:pt>
                <c:pt idx="519">
                  <c:v>0.78298362394194743</c:v>
                </c:pt>
                <c:pt idx="520">
                  <c:v>0.78118563212172887</c:v>
                </c:pt>
                <c:pt idx="521">
                  <c:v>0.77889632858319469</c:v>
                </c:pt>
                <c:pt idx="522">
                  <c:v>0.7767847335385194</c:v>
                </c:pt>
                <c:pt idx="523">
                  <c:v>0.7740041182816696</c:v>
                </c:pt>
                <c:pt idx="524">
                  <c:v>0.77212249893492924</c:v>
                </c:pt>
                <c:pt idx="525">
                  <c:v>0.76978092819231891</c:v>
                </c:pt>
                <c:pt idx="526">
                  <c:v>0.76818155174758962</c:v>
                </c:pt>
                <c:pt idx="527">
                  <c:v>0.76511869358872875</c:v>
                </c:pt>
                <c:pt idx="528">
                  <c:v>0.76202447510742233</c:v>
                </c:pt>
                <c:pt idx="529">
                  <c:v>0.75931703393627914</c:v>
                </c:pt>
                <c:pt idx="530">
                  <c:v>0.7567350340549186</c:v>
                </c:pt>
                <c:pt idx="531">
                  <c:v>0.75375580342257975</c:v>
                </c:pt>
                <c:pt idx="532">
                  <c:v>0.750839293435132</c:v>
                </c:pt>
                <c:pt idx="533">
                  <c:v>0.74818411946806507</c:v>
                </c:pt>
                <c:pt idx="534">
                  <c:v>0.74452541518273641</c:v>
                </c:pt>
                <c:pt idx="535">
                  <c:v>0.74066809552191859</c:v>
                </c:pt>
                <c:pt idx="536">
                  <c:v>0.73672714833457897</c:v>
                </c:pt>
                <c:pt idx="537">
                  <c:v>0.73354930232675064</c:v>
                </c:pt>
                <c:pt idx="538">
                  <c:v>0.72899160213131275</c:v>
                </c:pt>
                <c:pt idx="539">
                  <c:v>0.72426664688283127</c:v>
                </c:pt>
                <c:pt idx="540">
                  <c:v>0.71894584550788199</c:v>
                </c:pt>
                <c:pt idx="541">
                  <c:v>0.71216156241880135</c:v>
                </c:pt>
                <c:pt idx="542">
                  <c:v>0.69984740913846677</c:v>
                </c:pt>
                <c:pt idx="543">
                  <c:v>0.6828187540504661</c:v>
                </c:pt>
                <c:pt idx="544">
                  <c:v>0.64050322563043716</c:v>
                </c:pt>
                <c:pt idx="545">
                  <c:v>0.59642106571263531</c:v>
                </c:pt>
                <c:pt idx="546">
                  <c:v>0.54470789399971964</c:v>
                </c:pt>
                <c:pt idx="547">
                  <c:v>0.48854155649951819</c:v>
                </c:pt>
                <c:pt idx="548">
                  <c:v>0.44557791474894543</c:v>
                </c:pt>
                <c:pt idx="549">
                  <c:v>0.40053403827614292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DCB-458D-A04E-63692D1155D0}"/>
            </c:ext>
          </c:extLst>
        </c:ser>
        <c:ser>
          <c:idx val="4"/>
          <c:order val="1"/>
          <c:tx>
            <c:v>Specimen 2 Additive</c:v>
          </c:tx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'Blue Additive'!$H$2:$H$577</c:f>
              <c:numCache>
                <c:formatCode>General</c:formatCode>
                <c:ptCount val="576"/>
                <c:pt idx="0">
                  <c:v>-2.0000000000000002E-5</c:v>
                </c:pt>
                <c:pt idx="1">
                  <c:v>4.55E-4</c:v>
                </c:pt>
                <c:pt idx="2">
                  <c:v>9.4000000000000008E-4</c:v>
                </c:pt>
                <c:pt idx="3">
                  <c:v>1.4399999999999999E-3</c:v>
                </c:pt>
                <c:pt idx="4">
                  <c:v>1.9349999999999999E-3</c:v>
                </c:pt>
                <c:pt idx="5">
                  <c:v>2.49E-3</c:v>
                </c:pt>
                <c:pt idx="6">
                  <c:v>3.045E-3</c:v>
                </c:pt>
                <c:pt idx="7">
                  <c:v>3.5349999999999999E-3</c:v>
                </c:pt>
                <c:pt idx="8">
                  <c:v>4.0850000000000001E-3</c:v>
                </c:pt>
                <c:pt idx="9">
                  <c:v>4.6350000000000002E-3</c:v>
                </c:pt>
                <c:pt idx="10">
                  <c:v>5.2350000000000001E-3</c:v>
                </c:pt>
                <c:pt idx="11">
                  <c:v>5.8450000000000004E-3</c:v>
                </c:pt>
                <c:pt idx="12">
                  <c:v>6.5399999999999998E-3</c:v>
                </c:pt>
                <c:pt idx="13">
                  <c:v>7.345E-3</c:v>
                </c:pt>
                <c:pt idx="14">
                  <c:v>8.175E-3</c:v>
                </c:pt>
                <c:pt idx="15">
                  <c:v>9.025E-3</c:v>
                </c:pt>
                <c:pt idx="16">
                  <c:v>9.8549999999999992E-3</c:v>
                </c:pt>
                <c:pt idx="17">
                  <c:v>1.0695E-2</c:v>
                </c:pt>
                <c:pt idx="18">
                  <c:v>1.1535E-2</c:v>
                </c:pt>
                <c:pt idx="19">
                  <c:v>1.2355E-2</c:v>
                </c:pt>
                <c:pt idx="20">
                  <c:v>1.321E-2</c:v>
                </c:pt>
                <c:pt idx="21">
                  <c:v>1.4044999999999998E-2</c:v>
                </c:pt>
                <c:pt idx="22">
                  <c:v>1.4879999999999999E-2</c:v>
                </c:pt>
                <c:pt idx="23">
                  <c:v>1.5695000000000001E-2</c:v>
                </c:pt>
                <c:pt idx="24">
                  <c:v>1.6550000000000002E-2</c:v>
                </c:pt>
                <c:pt idx="25">
                  <c:v>1.7389999999999999E-2</c:v>
                </c:pt>
                <c:pt idx="26">
                  <c:v>1.8224999999999998E-2</c:v>
                </c:pt>
                <c:pt idx="27">
                  <c:v>1.9044999999999999E-2</c:v>
                </c:pt>
                <c:pt idx="28">
                  <c:v>1.9900000000000001E-2</c:v>
                </c:pt>
                <c:pt idx="29">
                  <c:v>2.0715000000000001E-2</c:v>
                </c:pt>
                <c:pt idx="30">
                  <c:v>2.1560000000000003E-2</c:v>
                </c:pt>
                <c:pt idx="31">
                  <c:v>2.2409999999999999E-2</c:v>
                </c:pt>
                <c:pt idx="32">
                  <c:v>2.3225000000000003E-2</c:v>
                </c:pt>
                <c:pt idx="33">
                  <c:v>2.4060000000000002E-2</c:v>
                </c:pt>
                <c:pt idx="34">
                  <c:v>2.4899999999999999E-2</c:v>
                </c:pt>
                <c:pt idx="35">
                  <c:v>2.5729999999999996E-2</c:v>
                </c:pt>
                <c:pt idx="36">
                  <c:v>2.656E-2</c:v>
                </c:pt>
                <c:pt idx="37">
                  <c:v>2.742E-2</c:v>
                </c:pt>
                <c:pt idx="38">
                  <c:v>2.8244999999999999E-2</c:v>
                </c:pt>
                <c:pt idx="39">
                  <c:v>2.9080000000000002E-2</c:v>
                </c:pt>
                <c:pt idx="40">
                  <c:v>2.9899999999999999E-2</c:v>
                </c:pt>
                <c:pt idx="41">
                  <c:v>3.073E-2</c:v>
                </c:pt>
                <c:pt idx="42">
                  <c:v>3.1574999999999999E-2</c:v>
                </c:pt>
                <c:pt idx="43">
                  <c:v>3.2424999999999995E-2</c:v>
                </c:pt>
                <c:pt idx="44">
                  <c:v>3.3235000000000001E-2</c:v>
                </c:pt>
                <c:pt idx="45">
                  <c:v>3.4079999999999999E-2</c:v>
                </c:pt>
                <c:pt idx="46">
                  <c:v>3.49E-2</c:v>
                </c:pt>
                <c:pt idx="47">
                  <c:v>3.5744999999999999E-2</c:v>
                </c:pt>
                <c:pt idx="48">
                  <c:v>3.6580000000000001E-2</c:v>
                </c:pt>
                <c:pt idx="49">
                  <c:v>3.7400000000000003E-2</c:v>
                </c:pt>
                <c:pt idx="50">
                  <c:v>3.8240000000000003E-2</c:v>
                </c:pt>
                <c:pt idx="51">
                  <c:v>3.9070000000000001E-2</c:v>
                </c:pt>
                <c:pt idx="52">
                  <c:v>3.9884999999999997E-2</c:v>
                </c:pt>
                <c:pt idx="53">
                  <c:v>4.0730000000000002E-2</c:v>
                </c:pt>
                <c:pt idx="54">
                  <c:v>4.1579999999999999E-2</c:v>
                </c:pt>
                <c:pt idx="55">
                  <c:v>4.2439999999999999E-2</c:v>
                </c:pt>
                <c:pt idx="56">
                  <c:v>4.3255000000000002E-2</c:v>
                </c:pt>
                <c:pt idx="57">
                  <c:v>4.4084999999999999E-2</c:v>
                </c:pt>
                <c:pt idx="58">
                  <c:v>4.4905E-2</c:v>
                </c:pt>
                <c:pt idx="59">
                  <c:v>4.573E-2</c:v>
                </c:pt>
                <c:pt idx="60">
                  <c:v>4.6579999999999996E-2</c:v>
                </c:pt>
                <c:pt idx="61">
                  <c:v>4.7395E-2</c:v>
                </c:pt>
                <c:pt idx="62">
                  <c:v>4.8244999999999996E-2</c:v>
                </c:pt>
                <c:pt idx="63">
                  <c:v>4.9090000000000002E-2</c:v>
                </c:pt>
                <c:pt idx="64">
                  <c:v>4.9915000000000001E-2</c:v>
                </c:pt>
                <c:pt idx="65">
                  <c:v>5.0749999999999997E-2</c:v>
                </c:pt>
                <c:pt idx="66">
                  <c:v>5.1554999999999997E-2</c:v>
                </c:pt>
                <c:pt idx="67">
                  <c:v>5.2420000000000001E-2</c:v>
                </c:pt>
                <c:pt idx="68">
                  <c:v>5.3245000000000001E-2</c:v>
                </c:pt>
                <c:pt idx="69">
                  <c:v>5.4079999999999996E-2</c:v>
                </c:pt>
                <c:pt idx="70">
                  <c:v>5.491E-2</c:v>
                </c:pt>
                <c:pt idx="71">
                  <c:v>5.5750000000000001E-2</c:v>
                </c:pt>
                <c:pt idx="72">
                  <c:v>5.6579999999999998E-2</c:v>
                </c:pt>
                <c:pt idx="73">
                  <c:v>5.7399999999999993E-2</c:v>
                </c:pt>
                <c:pt idx="74">
                  <c:v>5.8255000000000001E-2</c:v>
                </c:pt>
                <c:pt idx="75">
                  <c:v>5.9064999999999999E-2</c:v>
                </c:pt>
                <c:pt idx="76">
                  <c:v>5.9919999999999994E-2</c:v>
                </c:pt>
                <c:pt idx="77">
                  <c:v>6.0755000000000003E-2</c:v>
                </c:pt>
                <c:pt idx="78">
                  <c:v>6.1565000000000002E-2</c:v>
                </c:pt>
                <c:pt idx="79">
                  <c:v>6.241E-2</c:v>
                </c:pt>
                <c:pt idx="80">
                  <c:v>6.3250000000000001E-2</c:v>
                </c:pt>
                <c:pt idx="81">
                  <c:v>6.4079999999999998E-2</c:v>
                </c:pt>
                <c:pt idx="82">
                  <c:v>6.4915E-2</c:v>
                </c:pt>
                <c:pt idx="83">
                  <c:v>6.5744999999999998E-2</c:v>
                </c:pt>
                <c:pt idx="84">
                  <c:v>6.658E-2</c:v>
                </c:pt>
                <c:pt idx="85">
                  <c:v>6.7415000000000003E-2</c:v>
                </c:pt>
                <c:pt idx="86">
                  <c:v>6.8239999999999995E-2</c:v>
                </c:pt>
                <c:pt idx="87">
                  <c:v>6.9084999999999994E-2</c:v>
                </c:pt>
                <c:pt idx="88">
                  <c:v>6.992000000000001E-2</c:v>
                </c:pt>
                <c:pt idx="89">
                  <c:v>7.0745000000000002E-2</c:v>
                </c:pt>
                <c:pt idx="90">
                  <c:v>7.1569999999999995E-2</c:v>
                </c:pt>
                <c:pt idx="91">
                  <c:v>7.2395000000000001E-2</c:v>
                </c:pt>
                <c:pt idx="92">
                  <c:v>7.325000000000001E-2</c:v>
                </c:pt>
                <c:pt idx="93">
                  <c:v>7.4075000000000002E-2</c:v>
                </c:pt>
                <c:pt idx="94">
                  <c:v>7.4904999999999999E-2</c:v>
                </c:pt>
                <c:pt idx="95">
                  <c:v>7.5740000000000002E-2</c:v>
                </c:pt>
                <c:pt idx="96">
                  <c:v>7.6585E-2</c:v>
                </c:pt>
                <c:pt idx="97">
                  <c:v>7.7405000000000002E-2</c:v>
                </c:pt>
                <c:pt idx="98">
                  <c:v>7.8240000000000004E-2</c:v>
                </c:pt>
                <c:pt idx="99">
                  <c:v>7.9070000000000001E-2</c:v>
                </c:pt>
                <c:pt idx="100">
                  <c:v>7.9910000000000009E-2</c:v>
                </c:pt>
                <c:pt idx="101">
                  <c:v>8.0740000000000006E-2</c:v>
                </c:pt>
                <c:pt idx="102">
                  <c:v>8.1570000000000004E-2</c:v>
                </c:pt>
                <c:pt idx="103">
                  <c:v>8.2400000000000001E-2</c:v>
                </c:pt>
                <c:pt idx="104">
                  <c:v>8.3240000000000008E-2</c:v>
                </c:pt>
                <c:pt idx="105">
                  <c:v>8.405E-2</c:v>
                </c:pt>
                <c:pt idx="106">
                  <c:v>8.4900000000000003E-2</c:v>
                </c:pt>
                <c:pt idx="107">
                  <c:v>8.5734999999999992E-2</c:v>
                </c:pt>
                <c:pt idx="108">
                  <c:v>8.6580000000000004E-2</c:v>
                </c:pt>
                <c:pt idx="109">
                  <c:v>8.7419999999999998E-2</c:v>
                </c:pt>
                <c:pt idx="110">
                  <c:v>8.8234999999999994E-2</c:v>
                </c:pt>
                <c:pt idx="111">
                  <c:v>8.907000000000001E-2</c:v>
                </c:pt>
                <c:pt idx="112">
                  <c:v>8.9900000000000008E-2</c:v>
                </c:pt>
                <c:pt idx="113">
                  <c:v>9.0734999999999996E-2</c:v>
                </c:pt>
                <c:pt idx="114">
                  <c:v>9.1549999999999992E-2</c:v>
                </c:pt>
                <c:pt idx="115">
                  <c:v>9.2420000000000002E-2</c:v>
                </c:pt>
                <c:pt idx="116">
                  <c:v>9.3234999999999998E-2</c:v>
                </c:pt>
                <c:pt idx="117">
                  <c:v>9.4060000000000005E-2</c:v>
                </c:pt>
                <c:pt idx="118">
                  <c:v>9.4894999999999993E-2</c:v>
                </c:pt>
                <c:pt idx="119">
                  <c:v>9.5725000000000005E-2</c:v>
                </c:pt>
                <c:pt idx="120">
                  <c:v>9.6579999999999999E-2</c:v>
                </c:pt>
                <c:pt idx="121">
                  <c:v>9.7409999999999997E-2</c:v>
                </c:pt>
                <c:pt idx="122">
                  <c:v>9.8244999999999999E-2</c:v>
                </c:pt>
                <c:pt idx="123">
                  <c:v>9.9085000000000006E-2</c:v>
                </c:pt>
                <c:pt idx="124">
                  <c:v>9.9909999999999999E-2</c:v>
                </c:pt>
                <c:pt idx="125">
                  <c:v>0.10073000000000001</c:v>
                </c:pt>
                <c:pt idx="126">
                  <c:v>0.10156000000000001</c:v>
                </c:pt>
                <c:pt idx="127">
                  <c:v>0.1024</c:v>
                </c:pt>
                <c:pt idx="128">
                  <c:v>0.10323500000000001</c:v>
                </c:pt>
                <c:pt idx="129">
                  <c:v>0.104075</c:v>
                </c:pt>
                <c:pt idx="130">
                  <c:v>0.104895</c:v>
                </c:pt>
                <c:pt idx="131">
                  <c:v>0.105735</c:v>
                </c:pt>
                <c:pt idx="132">
                  <c:v>0.10657000000000001</c:v>
                </c:pt>
                <c:pt idx="133">
                  <c:v>0.10741000000000001</c:v>
                </c:pt>
                <c:pt idx="134">
                  <c:v>0.10825</c:v>
                </c:pt>
                <c:pt idx="135">
                  <c:v>0.10907500000000001</c:v>
                </c:pt>
                <c:pt idx="136">
                  <c:v>0.10990999999999999</c:v>
                </c:pt>
                <c:pt idx="137">
                  <c:v>0.11075500000000001</c:v>
                </c:pt>
                <c:pt idx="138">
                  <c:v>0.111585</c:v>
                </c:pt>
                <c:pt idx="139">
                  <c:v>0.11240000000000001</c:v>
                </c:pt>
                <c:pt idx="140">
                  <c:v>0.11323000000000001</c:v>
                </c:pt>
                <c:pt idx="141">
                  <c:v>0.11408</c:v>
                </c:pt>
                <c:pt idx="142">
                  <c:v>0.1149</c:v>
                </c:pt>
                <c:pt idx="143">
                  <c:v>0.11574999999999999</c:v>
                </c:pt>
                <c:pt idx="144">
                  <c:v>0.11655500000000001</c:v>
                </c:pt>
                <c:pt idx="145">
                  <c:v>0.11740999999999999</c:v>
                </c:pt>
                <c:pt idx="146">
                  <c:v>0.118245</c:v>
                </c:pt>
                <c:pt idx="147">
                  <c:v>0.11906000000000001</c:v>
                </c:pt>
                <c:pt idx="148">
                  <c:v>0.11992</c:v>
                </c:pt>
                <c:pt idx="149">
                  <c:v>0.12073</c:v>
                </c:pt>
                <c:pt idx="150">
                  <c:v>0.12156</c:v>
                </c:pt>
                <c:pt idx="151">
                  <c:v>0.122395</c:v>
                </c:pt>
                <c:pt idx="152">
                  <c:v>0.12323500000000001</c:v>
                </c:pt>
                <c:pt idx="153">
                  <c:v>0.124085</c:v>
                </c:pt>
                <c:pt idx="154">
                  <c:v>0.12491000000000001</c:v>
                </c:pt>
                <c:pt idx="155">
                  <c:v>0.12572</c:v>
                </c:pt>
                <c:pt idx="156">
                  <c:v>0.12658</c:v>
                </c:pt>
                <c:pt idx="157">
                  <c:v>0.127385</c:v>
                </c:pt>
                <c:pt idx="158">
                  <c:v>0.12825</c:v>
                </c:pt>
                <c:pt idx="159">
                  <c:v>0.12906500000000001</c:v>
                </c:pt>
                <c:pt idx="160">
                  <c:v>0.12989500000000001</c:v>
                </c:pt>
                <c:pt idx="161">
                  <c:v>0.13073499999999999</c:v>
                </c:pt>
                <c:pt idx="162">
                  <c:v>0.131575</c:v>
                </c:pt>
                <c:pt idx="163">
                  <c:v>0.13240000000000002</c:v>
                </c:pt>
                <c:pt idx="164">
                  <c:v>0.13324</c:v>
                </c:pt>
                <c:pt idx="165">
                  <c:v>0.13408500000000001</c:v>
                </c:pt>
                <c:pt idx="166">
                  <c:v>0.134905</c:v>
                </c:pt>
                <c:pt idx="167">
                  <c:v>0.13575999999999999</c:v>
                </c:pt>
                <c:pt idx="168">
                  <c:v>0.13657</c:v>
                </c:pt>
                <c:pt idx="169">
                  <c:v>0.13739499999999999</c:v>
                </c:pt>
                <c:pt idx="170">
                  <c:v>0.13825000000000001</c:v>
                </c:pt>
                <c:pt idx="171">
                  <c:v>0.13907</c:v>
                </c:pt>
                <c:pt idx="172">
                  <c:v>0.13991999999999999</c:v>
                </c:pt>
                <c:pt idx="173">
                  <c:v>0.140735</c:v>
                </c:pt>
                <c:pt idx="174">
                  <c:v>0.14158500000000002</c:v>
                </c:pt>
                <c:pt idx="175">
                  <c:v>0.14240999999999998</c:v>
                </c:pt>
                <c:pt idx="176">
                  <c:v>0.14324500000000001</c:v>
                </c:pt>
                <c:pt idx="177">
                  <c:v>0.14408000000000001</c:v>
                </c:pt>
                <c:pt idx="178">
                  <c:v>0.14490500000000001</c:v>
                </c:pt>
                <c:pt idx="179">
                  <c:v>0.14574499999999999</c:v>
                </c:pt>
                <c:pt idx="180">
                  <c:v>0.14657500000000001</c:v>
                </c:pt>
                <c:pt idx="181">
                  <c:v>0.14740500000000001</c:v>
                </c:pt>
                <c:pt idx="182">
                  <c:v>0.14823</c:v>
                </c:pt>
                <c:pt idx="183">
                  <c:v>0.149085</c:v>
                </c:pt>
                <c:pt idx="184">
                  <c:v>0.14990000000000001</c:v>
                </c:pt>
                <c:pt idx="185">
                  <c:v>0.15074499999999999</c:v>
                </c:pt>
                <c:pt idx="186">
                  <c:v>0.15157000000000001</c:v>
                </c:pt>
                <c:pt idx="187">
                  <c:v>0.15241499999999999</c:v>
                </c:pt>
                <c:pt idx="188">
                  <c:v>0.15323999999999999</c:v>
                </c:pt>
                <c:pt idx="189">
                  <c:v>0.15407500000000002</c:v>
                </c:pt>
                <c:pt idx="190">
                  <c:v>0.15490500000000001</c:v>
                </c:pt>
                <c:pt idx="191">
                  <c:v>0.15572999999999998</c:v>
                </c:pt>
                <c:pt idx="192">
                  <c:v>0.15657499999999999</c:v>
                </c:pt>
                <c:pt idx="193">
                  <c:v>0.15740499999999999</c:v>
                </c:pt>
                <c:pt idx="194">
                  <c:v>0.15825499999999998</c:v>
                </c:pt>
                <c:pt idx="195">
                  <c:v>0.15908</c:v>
                </c:pt>
                <c:pt idx="196">
                  <c:v>0.15990500000000002</c:v>
                </c:pt>
                <c:pt idx="197">
                  <c:v>0.16073500000000002</c:v>
                </c:pt>
                <c:pt idx="198">
                  <c:v>0.161575</c:v>
                </c:pt>
                <c:pt idx="199">
                  <c:v>0.16240000000000002</c:v>
                </c:pt>
                <c:pt idx="200">
                  <c:v>0.16325499999999998</c:v>
                </c:pt>
                <c:pt idx="201">
                  <c:v>0.16405500000000001</c:v>
                </c:pt>
                <c:pt idx="202">
                  <c:v>0.16489999999999999</c:v>
                </c:pt>
                <c:pt idx="203">
                  <c:v>0.16573500000000002</c:v>
                </c:pt>
                <c:pt idx="204">
                  <c:v>0.16658000000000001</c:v>
                </c:pt>
                <c:pt idx="205">
                  <c:v>0.16739999999999999</c:v>
                </c:pt>
                <c:pt idx="206">
                  <c:v>0.16824</c:v>
                </c:pt>
                <c:pt idx="207">
                  <c:v>0.16907</c:v>
                </c:pt>
                <c:pt idx="208">
                  <c:v>0.16989000000000001</c:v>
                </c:pt>
                <c:pt idx="209">
                  <c:v>0.170765</c:v>
                </c:pt>
                <c:pt idx="210">
                  <c:v>0.17157500000000001</c:v>
                </c:pt>
                <c:pt idx="211">
                  <c:v>0.17241500000000001</c:v>
                </c:pt>
                <c:pt idx="212">
                  <c:v>0.173235</c:v>
                </c:pt>
                <c:pt idx="213">
                  <c:v>0.17407500000000001</c:v>
                </c:pt>
                <c:pt idx="214">
                  <c:v>0.1749</c:v>
                </c:pt>
                <c:pt idx="215">
                  <c:v>0.175735</c:v>
                </c:pt>
                <c:pt idx="216">
                  <c:v>0.17658000000000001</c:v>
                </c:pt>
                <c:pt idx="217">
                  <c:v>0.17740499999999998</c:v>
                </c:pt>
                <c:pt idx="218">
                  <c:v>0.178255</c:v>
                </c:pt>
                <c:pt idx="219">
                  <c:v>0.17908499999999999</c:v>
                </c:pt>
                <c:pt idx="220">
                  <c:v>0.1799</c:v>
                </c:pt>
                <c:pt idx="221">
                  <c:v>0.18073500000000001</c:v>
                </c:pt>
                <c:pt idx="222">
                  <c:v>0.18159500000000001</c:v>
                </c:pt>
                <c:pt idx="223">
                  <c:v>0.18242</c:v>
                </c:pt>
                <c:pt idx="224">
                  <c:v>0.18324000000000001</c:v>
                </c:pt>
                <c:pt idx="225">
                  <c:v>0.18407000000000001</c:v>
                </c:pt>
                <c:pt idx="226">
                  <c:v>0.18490000000000001</c:v>
                </c:pt>
                <c:pt idx="227">
                  <c:v>0.18575</c:v>
                </c:pt>
                <c:pt idx="228">
                  <c:v>0.18656500000000001</c:v>
                </c:pt>
                <c:pt idx="229">
                  <c:v>0.18739500000000001</c:v>
                </c:pt>
                <c:pt idx="230">
                  <c:v>0.188245</c:v>
                </c:pt>
                <c:pt idx="231">
                  <c:v>0.18909499999999999</c:v>
                </c:pt>
                <c:pt idx="232">
                  <c:v>0.189915</c:v>
                </c:pt>
                <c:pt idx="233">
                  <c:v>0.19072499999999998</c:v>
                </c:pt>
                <c:pt idx="234">
                  <c:v>0.19158999999999998</c:v>
                </c:pt>
                <c:pt idx="235">
                  <c:v>0.192385</c:v>
                </c:pt>
                <c:pt idx="236">
                  <c:v>0.19323499999999999</c:v>
                </c:pt>
                <c:pt idx="237">
                  <c:v>0.19406499999999999</c:v>
                </c:pt>
                <c:pt idx="238">
                  <c:v>0.19490000000000002</c:v>
                </c:pt>
                <c:pt idx="239">
                  <c:v>0.19572499999999998</c:v>
                </c:pt>
                <c:pt idx="240">
                  <c:v>0.19658500000000001</c:v>
                </c:pt>
                <c:pt idx="241">
                  <c:v>0.19741999999999998</c:v>
                </c:pt>
                <c:pt idx="242">
                  <c:v>0.19822999999999999</c:v>
                </c:pt>
                <c:pt idx="243">
                  <c:v>0.199075</c:v>
                </c:pt>
                <c:pt idx="244">
                  <c:v>0.199905</c:v>
                </c:pt>
                <c:pt idx="245">
                  <c:v>0.20073500000000002</c:v>
                </c:pt>
                <c:pt idx="246">
                  <c:v>0.20156999999999997</c:v>
                </c:pt>
                <c:pt idx="247">
                  <c:v>0.202405</c:v>
                </c:pt>
                <c:pt idx="248">
                  <c:v>0.20322499999999999</c:v>
                </c:pt>
                <c:pt idx="249">
                  <c:v>0.20407999999999998</c:v>
                </c:pt>
                <c:pt idx="250">
                  <c:v>0.20490499999999998</c:v>
                </c:pt>
                <c:pt idx="251">
                  <c:v>0.20576500000000003</c:v>
                </c:pt>
                <c:pt idx="252">
                  <c:v>0.20657500000000001</c:v>
                </c:pt>
                <c:pt idx="253">
                  <c:v>0.20740500000000001</c:v>
                </c:pt>
                <c:pt idx="254">
                  <c:v>0.20823999999999998</c:v>
                </c:pt>
                <c:pt idx="255">
                  <c:v>0.20909</c:v>
                </c:pt>
                <c:pt idx="256">
                  <c:v>0.20990500000000001</c:v>
                </c:pt>
                <c:pt idx="257">
                  <c:v>0.21073</c:v>
                </c:pt>
                <c:pt idx="258">
                  <c:v>0.21158000000000002</c:v>
                </c:pt>
                <c:pt idx="259">
                  <c:v>0.21240500000000001</c:v>
                </c:pt>
                <c:pt idx="260">
                  <c:v>0.21322999999999998</c:v>
                </c:pt>
                <c:pt idx="261">
                  <c:v>0.21406999999999998</c:v>
                </c:pt>
                <c:pt idx="262">
                  <c:v>0.21492499999999998</c:v>
                </c:pt>
                <c:pt idx="263">
                  <c:v>0.21573500000000001</c:v>
                </c:pt>
                <c:pt idx="264">
                  <c:v>0.21659</c:v>
                </c:pt>
                <c:pt idx="265">
                  <c:v>0.21742499999999998</c:v>
                </c:pt>
                <c:pt idx="266">
                  <c:v>0.21825</c:v>
                </c:pt>
                <c:pt idx="267">
                  <c:v>0.21907499999999999</c:v>
                </c:pt>
                <c:pt idx="268">
                  <c:v>0.21989999999999998</c:v>
                </c:pt>
                <c:pt idx="269">
                  <c:v>0.22073000000000001</c:v>
                </c:pt>
                <c:pt idx="270">
                  <c:v>0.22158000000000003</c:v>
                </c:pt>
                <c:pt idx="271">
                  <c:v>0.22242000000000001</c:v>
                </c:pt>
                <c:pt idx="272">
                  <c:v>0.223245</c:v>
                </c:pt>
                <c:pt idx="273">
                  <c:v>0.22408</c:v>
                </c:pt>
                <c:pt idx="274">
                  <c:v>0.22489499999999998</c:v>
                </c:pt>
                <c:pt idx="275">
                  <c:v>0.22573500000000002</c:v>
                </c:pt>
                <c:pt idx="276">
                  <c:v>0.22656999999999999</c:v>
                </c:pt>
                <c:pt idx="277">
                  <c:v>0.227405</c:v>
                </c:pt>
                <c:pt idx="278">
                  <c:v>0.22824</c:v>
                </c:pt>
                <c:pt idx="279">
                  <c:v>0.229075</c:v>
                </c:pt>
                <c:pt idx="280">
                  <c:v>0.22990499999999997</c:v>
                </c:pt>
                <c:pt idx="281">
                  <c:v>0.230735</c:v>
                </c:pt>
                <c:pt idx="282">
                  <c:v>0.23155500000000001</c:v>
                </c:pt>
                <c:pt idx="283">
                  <c:v>0.23241000000000001</c:v>
                </c:pt>
                <c:pt idx="284">
                  <c:v>0.23324500000000001</c:v>
                </c:pt>
                <c:pt idx="285">
                  <c:v>0.23407499999999998</c:v>
                </c:pt>
                <c:pt idx="286">
                  <c:v>0.23491000000000001</c:v>
                </c:pt>
                <c:pt idx="287">
                  <c:v>0.23574500000000001</c:v>
                </c:pt>
                <c:pt idx="288">
                  <c:v>0.236565</c:v>
                </c:pt>
                <c:pt idx="289">
                  <c:v>0.237425</c:v>
                </c:pt>
                <c:pt idx="290">
                  <c:v>0.23825500000000002</c:v>
                </c:pt>
                <c:pt idx="291">
                  <c:v>0.23906999999999998</c:v>
                </c:pt>
                <c:pt idx="292">
                  <c:v>0.2399</c:v>
                </c:pt>
                <c:pt idx="293">
                  <c:v>0.24075000000000002</c:v>
                </c:pt>
                <c:pt idx="294">
                  <c:v>0.24155000000000001</c:v>
                </c:pt>
                <c:pt idx="295">
                  <c:v>0.24240499999999998</c:v>
                </c:pt>
                <c:pt idx="296">
                  <c:v>0.24325000000000002</c:v>
                </c:pt>
                <c:pt idx="297">
                  <c:v>0.24409500000000001</c:v>
                </c:pt>
                <c:pt idx="298">
                  <c:v>0.24490500000000001</c:v>
                </c:pt>
                <c:pt idx="299">
                  <c:v>0.24574500000000002</c:v>
                </c:pt>
                <c:pt idx="300">
                  <c:v>0.24657499999999999</c:v>
                </c:pt>
                <c:pt idx="301">
                  <c:v>0.24739</c:v>
                </c:pt>
                <c:pt idx="302">
                  <c:v>0.248225</c:v>
                </c:pt>
                <c:pt idx="303">
                  <c:v>0.24907499999999999</c:v>
                </c:pt>
                <c:pt idx="304">
                  <c:v>0.24990999999999999</c:v>
                </c:pt>
                <c:pt idx="305">
                  <c:v>0.25075500000000001</c:v>
                </c:pt>
                <c:pt idx="306">
                  <c:v>0.25158000000000003</c:v>
                </c:pt>
                <c:pt idx="307">
                  <c:v>0.25242500000000001</c:v>
                </c:pt>
                <c:pt idx="308">
                  <c:v>0.25323499999999999</c:v>
                </c:pt>
                <c:pt idx="309">
                  <c:v>0.25408500000000001</c:v>
                </c:pt>
                <c:pt idx="310">
                  <c:v>0.25491000000000003</c:v>
                </c:pt>
                <c:pt idx="311">
                  <c:v>0.255745</c:v>
                </c:pt>
                <c:pt idx="312">
                  <c:v>0.256575</c:v>
                </c:pt>
                <c:pt idx="313">
                  <c:v>0.25742500000000001</c:v>
                </c:pt>
                <c:pt idx="314">
                  <c:v>0.25823000000000002</c:v>
                </c:pt>
                <c:pt idx="315">
                  <c:v>0.259075</c:v>
                </c:pt>
                <c:pt idx="316">
                  <c:v>0.25990000000000002</c:v>
                </c:pt>
                <c:pt idx="317">
                  <c:v>0.26073499999999999</c:v>
                </c:pt>
                <c:pt idx="318">
                  <c:v>0.26158000000000003</c:v>
                </c:pt>
                <c:pt idx="319">
                  <c:v>0.262405</c:v>
                </c:pt>
                <c:pt idx="320">
                  <c:v>0.26324000000000003</c:v>
                </c:pt>
                <c:pt idx="321">
                  <c:v>0.26406499999999999</c:v>
                </c:pt>
                <c:pt idx="322">
                  <c:v>0.264905</c:v>
                </c:pt>
                <c:pt idx="323">
                  <c:v>0.26574500000000001</c:v>
                </c:pt>
                <c:pt idx="324">
                  <c:v>0.26658999999999999</c:v>
                </c:pt>
                <c:pt idx="325">
                  <c:v>0.26741000000000004</c:v>
                </c:pt>
                <c:pt idx="326">
                  <c:v>0.26824499999999996</c:v>
                </c:pt>
                <c:pt idx="327">
                  <c:v>0.269065</c:v>
                </c:pt>
                <c:pt idx="328">
                  <c:v>0.26990999999999998</c:v>
                </c:pt>
                <c:pt idx="329">
                  <c:v>0.27073999999999998</c:v>
                </c:pt>
                <c:pt idx="330">
                  <c:v>0.27158000000000004</c:v>
                </c:pt>
                <c:pt idx="331">
                  <c:v>0.27242</c:v>
                </c:pt>
                <c:pt idx="332">
                  <c:v>0.27324500000000002</c:v>
                </c:pt>
                <c:pt idx="333">
                  <c:v>0.27409500000000003</c:v>
                </c:pt>
                <c:pt idx="334">
                  <c:v>0.27490000000000003</c:v>
                </c:pt>
                <c:pt idx="335">
                  <c:v>0.27573500000000001</c:v>
                </c:pt>
                <c:pt idx="336">
                  <c:v>0.27657500000000002</c:v>
                </c:pt>
                <c:pt idx="337">
                  <c:v>0.27740500000000001</c:v>
                </c:pt>
                <c:pt idx="338">
                  <c:v>0.27823500000000001</c:v>
                </c:pt>
                <c:pt idx="339">
                  <c:v>0.27907000000000004</c:v>
                </c:pt>
                <c:pt idx="340">
                  <c:v>0.27989999999999998</c:v>
                </c:pt>
                <c:pt idx="341">
                  <c:v>0.28074499999999997</c:v>
                </c:pt>
                <c:pt idx="342">
                  <c:v>0.28158500000000003</c:v>
                </c:pt>
                <c:pt idx="343">
                  <c:v>0.28240500000000002</c:v>
                </c:pt>
                <c:pt idx="344">
                  <c:v>0.28323999999999999</c:v>
                </c:pt>
                <c:pt idx="345">
                  <c:v>0.28406999999999999</c:v>
                </c:pt>
                <c:pt idx="346">
                  <c:v>0.28490000000000004</c:v>
                </c:pt>
                <c:pt idx="347">
                  <c:v>0.28573499999999996</c:v>
                </c:pt>
                <c:pt idx="348">
                  <c:v>0.28656500000000001</c:v>
                </c:pt>
                <c:pt idx="349">
                  <c:v>0.28741</c:v>
                </c:pt>
                <c:pt idx="350">
                  <c:v>0.28823500000000002</c:v>
                </c:pt>
                <c:pt idx="351">
                  <c:v>0.28908999999999996</c:v>
                </c:pt>
                <c:pt idx="352">
                  <c:v>0.28992000000000001</c:v>
                </c:pt>
                <c:pt idx="353">
                  <c:v>0.29072500000000001</c:v>
                </c:pt>
                <c:pt idx="354">
                  <c:v>0.29158499999999998</c:v>
                </c:pt>
                <c:pt idx="355">
                  <c:v>0.29241499999999998</c:v>
                </c:pt>
                <c:pt idx="356">
                  <c:v>0.29324499999999998</c:v>
                </c:pt>
                <c:pt idx="357">
                  <c:v>0.29407499999999998</c:v>
                </c:pt>
                <c:pt idx="358">
                  <c:v>0.29491000000000001</c:v>
                </c:pt>
                <c:pt idx="359">
                  <c:v>0.29574500000000004</c:v>
                </c:pt>
                <c:pt idx="360">
                  <c:v>0.29655500000000001</c:v>
                </c:pt>
                <c:pt idx="361">
                  <c:v>0.2974</c:v>
                </c:pt>
                <c:pt idx="362">
                  <c:v>0.29825499999999999</c:v>
                </c:pt>
                <c:pt idx="363">
                  <c:v>0.29908999999999997</c:v>
                </c:pt>
                <c:pt idx="364">
                  <c:v>0.29992000000000002</c:v>
                </c:pt>
                <c:pt idx="365">
                  <c:v>0.30072500000000002</c:v>
                </c:pt>
                <c:pt idx="366">
                  <c:v>0.30157500000000004</c:v>
                </c:pt>
                <c:pt idx="367">
                  <c:v>0.30240999999999996</c:v>
                </c:pt>
                <c:pt idx="368">
                  <c:v>0.30323</c:v>
                </c:pt>
                <c:pt idx="369">
                  <c:v>0.30406499999999997</c:v>
                </c:pt>
                <c:pt idx="370">
                  <c:v>0.30491000000000001</c:v>
                </c:pt>
                <c:pt idx="371">
                  <c:v>0.30574000000000001</c:v>
                </c:pt>
                <c:pt idx="372">
                  <c:v>0.30656500000000003</c:v>
                </c:pt>
                <c:pt idx="373">
                  <c:v>0.30740500000000004</c:v>
                </c:pt>
                <c:pt idx="374">
                  <c:v>0.30824499999999999</c:v>
                </c:pt>
                <c:pt idx="375">
                  <c:v>0.30908999999999998</c:v>
                </c:pt>
                <c:pt idx="376">
                  <c:v>0.30989</c:v>
                </c:pt>
                <c:pt idx="377">
                  <c:v>0.31074499999999999</c:v>
                </c:pt>
                <c:pt idx="378">
                  <c:v>0.31157000000000001</c:v>
                </c:pt>
                <c:pt idx="379">
                  <c:v>0.31239499999999998</c:v>
                </c:pt>
                <c:pt idx="380">
                  <c:v>0.313245</c:v>
                </c:pt>
                <c:pt idx="381">
                  <c:v>0.31409500000000001</c:v>
                </c:pt>
                <c:pt idx="382">
                  <c:v>0.31490499999999999</c:v>
                </c:pt>
                <c:pt idx="383">
                  <c:v>0.31576499999999996</c:v>
                </c:pt>
                <c:pt idx="384">
                  <c:v>0.31659000000000004</c:v>
                </c:pt>
                <c:pt idx="385">
                  <c:v>0.31740499999999999</c:v>
                </c:pt>
                <c:pt idx="386">
                  <c:v>0.31823499999999999</c:v>
                </c:pt>
                <c:pt idx="387">
                  <c:v>0.319075</c:v>
                </c:pt>
                <c:pt idx="388">
                  <c:v>0.31989000000000001</c:v>
                </c:pt>
                <c:pt idx="389">
                  <c:v>0.32073499999999999</c:v>
                </c:pt>
                <c:pt idx="390">
                  <c:v>0.32158000000000003</c:v>
                </c:pt>
                <c:pt idx="391">
                  <c:v>0.32240999999999997</c:v>
                </c:pt>
                <c:pt idx="392">
                  <c:v>0.32324000000000003</c:v>
                </c:pt>
                <c:pt idx="393">
                  <c:v>0.32405</c:v>
                </c:pt>
                <c:pt idx="394">
                  <c:v>0.32491999999999999</c:v>
                </c:pt>
                <c:pt idx="395">
                  <c:v>0.32574500000000001</c:v>
                </c:pt>
                <c:pt idx="396">
                  <c:v>0.326575</c:v>
                </c:pt>
                <c:pt idx="397">
                  <c:v>0.327405</c:v>
                </c:pt>
                <c:pt idx="398">
                  <c:v>0.328235</c:v>
                </c:pt>
                <c:pt idx="399">
                  <c:v>0.32907999999999998</c:v>
                </c:pt>
                <c:pt idx="400">
                  <c:v>0.32989999999999997</c:v>
                </c:pt>
                <c:pt idx="401">
                  <c:v>0.330735</c:v>
                </c:pt>
                <c:pt idx="402">
                  <c:v>0.33158500000000002</c:v>
                </c:pt>
                <c:pt idx="403">
                  <c:v>0.33240999999999998</c:v>
                </c:pt>
                <c:pt idx="404">
                  <c:v>0.33323999999999998</c:v>
                </c:pt>
                <c:pt idx="405">
                  <c:v>0.33405999999999997</c:v>
                </c:pt>
                <c:pt idx="406">
                  <c:v>0.33490500000000001</c:v>
                </c:pt>
                <c:pt idx="407">
                  <c:v>0.33574000000000004</c:v>
                </c:pt>
                <c:pt idx="408">
                  <c:v>0.33659</c:v>
                </c:pt>
                <c:pt idx="409">
                  <c:v>0.33740000000000003</c:v>
                </c:pt>
                <c:pt idx="410">
                  <c:v>0.33822999999999998</c:v>
                </c:pt>
                <c:pt idx="411">
                  <c:v>0.33906000000000003</c:v>
                </c:pt>
                <c:pt idx="412">
                  <c:v>0.339895</c:v>
                </c:pt>
                <c:pt idx="413">
                  <c:v>0.34075</c:v>
                </c:pt>
                <c:pt idx="414">
                  <c:v>0.34157500000000002</c:v>
                </c:pt>
                <c:pt idx="415">
                  <c:v>0.34239999999999998</c:v>
                </c:pt>
                <c:pt idx="416">
                  <c:v>0.34323999999999999</c:v>
                </c:pt>
                <c:pt idx="417">
                  <c:v>0.34407500000000002</c:v>
                </c:pt>
                <c:pt idx="418">
                  <c:v>0.34490500000000002</c:v>
                </c:pt>
                <c:pt idx="419">
                  <c:v>0.34574500000000002</c:v>
                </c:pt>
                <c:pt idx="420">
                  <c:v>0.34657499999999997</c:v>
                </c:pt>
                <c:pt idx="421">
                  <c:v>0.34742000000000001</c:v>
                </c:pt>
                <c:pt idx="422">
                  <c:v>0.34825499999999998</c:v>
                </c:pt>
                <c:pt idx="423">
                  <c:v>0.34906500000000001</c:v>
                </c:pt>
                <c:pt idx="424">
                  <c:v>0.34990500000000002</c:v>
                </c:pt>
                <c:pt idx="425">
                  <c:v>0.35072999999999999</c:v>
                </c:pt>
                <c:pt idx="426">
                  <c:v>0.35155999999999998</c:v>
                </c:pt>
                <c:pt idx="427">
                  <c:v>0.35241500000000003</c:v>
                </c:pt>
                <c:pt idx="428">
                  <c:v>0.35324</c:v>
                </c:pt>
                <c:pt idx="429">
                  <c:v>0.35408000000000001</c:v>
                </c:pt>
                <c:pt idx="430">
                  <c:v>0.35489500000000002</c:v>
                </c:pt>
                <c:pt idx="431">
                  <c:v>0.35573500000000002</c:v>
                </c:pt>
                <c:pt idx="432">
                  <c:v>0.35658500000000004</c:v>
                </c:pt>
                <c:pt idx="433">
                  <c:v>0.35741000000000001</c:v>
                </c:pt>
                <c:pt idx="434">
                  <c:v>0.35822999999999999</c:v>
                </c:pt>
                <c:pt idx="435">
                  <c:v>0.35907499999999998</c:v>
                </c:pt>
                <c:pt idx="436">
                  <c:v>0.35989499999999996</c:v>
                </c:pt>
                <c:pt idx="437">
                  <c:v>0.36074499999999998</c:v>
                </c:pt>
                <c:pt idx="438">
                  <c:v>0.36156500000000003</c:v>
                </c:pt>
                <c:pt idx="439">
                  <c:v>0.36238999999999999</c:v>
                </c:pt>
                <c:pt idx="440">
                  <c:v>0.36324000000000001</c:v>
                </c:pt>
                <c:pt idx="441">
                  <c:v>0.364095</c:v>
                </c:pt>
                <c:pt idx="442">
                  <c:v>0.36488500000000001</c:v>
                </c:pt>
                <c:pt idx="443">
                  <c:v>0.36573500000000003</c:v>
                </c:pt>
                <c:pt idx="444">
                  <c:v>0.36657499999999998</c:v>
                </c:pt>
                <c:pt idx="445">
                  <c:v>0.3674</c:v>
                </c:pt>
                <c:pt idx="446">
                  <c:v>0.36823</c:v>
                </c:pt>
                <c:pt idx="447">
                  <c:v>0.36907999999999996</c:v>
                </c:pt>
                <c:pt idx="448">
                  <c:v>0.36990000000000001</c:v>
                </c:pt>
                <c:pt idx="449">
                  <c:v>0.37071999999999999</c:v>
                </c:pt>
                <c:pt idx="450">
                  <c:v>0.37157000000000001</c:v>
                </c:pt>
                <c:pt idx="451">
                  <c:v>0.37240000000000001</c:v>
                </c:pt>
                <c:pt idx="452">
                  <c:v>0.37323499999999998</c:v>
                </c:pt>
                <c:pt idx="453">
                  <c:v>0.37407499999999999</c:v>
                </c:pt>
                <c:pt idx="454">
                  <c:v>0.37489499999999998</c:v>
                </c:pt>
                <c:pt idx="455">
                  <c:v>0.37573000000000001</c:v>
                </c:pt>
                <c:pt idx="456">
                  <c:v>0.37658000000000003</c:v>
                </c:pt>
                <c:pt idx="457">
                  <c:v>0.37739</c:v>
                </c:pt>
                <c:pt idx="458">
                  <c:v>0.37824000000000002</c:v>
                </c:pt>
                <c:pt idx="459">
                  <c:v>0.37907000000000002</c:v>
                </c:pt>
                <c:pt idx="460">
                  <c:v>0.37993500000000002</c:v>
                </c:pt>
                <c:pt idx="461">
                  <c:v>0.38073499999999999</c:v>
                </c:pt>
                <c:pt idx="462">
                  <c:v>0.38156500000000004</c:v>
                </c:pt>
                <c:pt idx="463">
                  <c:v>0.38240499999999999</c:v>
                </c:pt>
                <c:pt idx="464">
                  <c:v>0.38322500000000004</c:v>
                </c:pt>
                <c:pt idx="465">
                  <c:v>0.38405999999999996</c:v>
                </c:pt>
                <c:pt idx="466">
                  <c:v>0.38489499999999999</c:v>
                </c:pt>
                <c:pt idx="467">
                  <c:v>0.385745</c:v>
                </c:pt>
                <c:pt idx="468">
                  <c:v>0.38656499999999999</c:v>
                </c:pt>
                <c:pt idx="469">
                  <c:v>0.38740999999999998</c:v>
                </c:pt>
                <c:pt idx="470">
                  <c:v>0.388235</c:v>
                </c:pt>
                <c:pt idx="471">
                  <c:v>0.38908500000000001</c:v>
                </c:pt>
                <c:pt idx="472">
                  <c:v>0.38989499999999999</c:v>
                </c:pt>
                <c:pt idx="473">
                  <c:v>0.390735</c:v>
                </c:pt>
                <c:pt idx="474">
                  <c:v>0.391565</c:v>
                </c:pt>
                <c:pt idx="475">
                  <c:v>0.39239999999999997</c:v>
                </c:pt>
                <c:pt idx="476">
                  <c:v>0.39326</c:v>
                </c:pt>
                <c:pt idx="477">
                  <c:v>0.39405999999999997</c:v>
                </c:pt>
                <c:pt idx="478">
                  <c:v>0.39490999999999998</c:v>
                </c:pt>
                <c:pt idx="479">
                  <c:v>0.395735</c:v>
                </c:pt>
                <c:pt idx="480">
                  <c:v>0.39659</c:v>
                </c:pt>
                <c:pt idx="481">
                  <c:v>0.39740000000000003</c:v>
                </c:pt>
                <c:pt idx="482">
                  <c:v>0.39825499999999997</c:v>
                </c:pt>
                <c:pt idx="483">
                  <c:v>0.39905499999999999</c:v>
                </c:pt>
                <c:pt idx="484">
                  <c:v>0.39990000000000003</c:v>
                </c:pt>
                <c:pt idx="485">
                  <c:v>0.40074500000000002</c:v>
                </c:pt>
                <c:pt idx="486">
                  <c:v>0.40157499999999996</c:v>
                </c:pt>
                <c:pt idx="487">
                  <c:v>0.40241499999999997</c:v>
                </c:pt>
                <c:pt idx="488">
                  <c:v>0.40323500000000001</c:v>
                </c:pt>
                <c:pt idx="489">
                  <c:v>0.40407999999999999</c:v>
                </c:pt>
                <c:pt idx="490">
                  <c:v>0.40490000000000004</c:v>
                </c:pt>
                <c:pt idx="491">
                  <c:v>0.40574500000000002</c:v>
                </c:pt>
                <c:pt idx="492">
                  <c:v>0.40658000000000005</c:v>
                </c:pt>
                <c:pt idx="493">
                  <c:v>0.40740499999999996</c:v>
                </c:pt>
                <c:pt idx="494">
                  <c:v>0.40823500000000001</c:v>
                </c:pt>
                <c:pt idx="495">
                  <c:v>0.40906999999999999</c:v>
                </c:pt>
                <c:pt idx="496">
                  <c:v>0.40991499999999997</c:v>
                </c:pt>
                <c:pt idx="497">
                  <c:v>0.41073500000000002</c:v>
                </c:pt>
                <c:pt idx="498">
                  <c:v>0.41158</c:v>
                </c:pt>
                <c:pt idx="499">
                  <c:v>0.41239999999999999</c:v>
                </c:pt>
                <c:pt idx="500">
                  <c:v>0.41324500000000003</c:v>
                </c:pt>
                <c:pt idx="501">
                  <c:v>0.41407999999999995</c:v>
                </c:pt>
                <c:pt idx="502">
                  <c:v>0.41489500000000001</c:v>
                </c:pt>
                <c:pt idx="503">
                  <c:v>0.41574499999999998</c:v>
                </c:pt>
                <c:pt idx="504">
                  <c:v>0.41654999999999998</c:v>
                </c:pt>
                <c:pt idx="505">
                  <c:v>0.41742499999999999</c:v>
                </c:pt>
                <c:pt idx="506">
                  <c:v>0.41825499999999999</c:v>
                </c:pt>
                <c:pt idx="507">
                  <c:v>0.41908000000000001</c:v>
                </c:pt>
                <c:pt idx="508">
                  <c:v>0.41991500000000004</c:v>
                </c:pt>
                <c:pt idx="509">
                  <c:v>0.42074</c:v>
                </c:pt>
                <c:pt idx="510">
                  <c:v>0.42159000000000002</c:v>
                </c:pt>
                <c:pt idx="511">
                  <c:v>0.42239000000000004</c:v>
                </c:pt>
                <c:pt idx="512">
                  <c:v>0.42324000000000001</c:v>
                </c:pt>
                <c:pt idx="513">
                  <c:v>0.42407000000000006</c:v>
                </c:pt>
                <c:pt idx="514">
                  <c:v>0.42492000000000002</c:v>
                </c:pt>
                <c:pt idx="515">
                  <c:v>0.42576000000000003</c:v>
                </c:pt>
                <c:pt idx="516">
                  <c:v>0.42657499999999998</c:v>
                </c:pt>
                <c:pt idx="517">
                  <c:v>0.42740999999999996</c:v>
                </c:pt>
                <c:pt idx="518">
                  <c:v>0.42824000000000001</c:v>
                </c:pt>
                <c:pt idx="519">
                  <c:v>0.42907499999999998</c:v>
                </c:pt>
                <c:pt idx="520">
                  <c:v>0.42989499999999997</c:v>
                </c:pt>
                <c:pt idx="521">
                  <c:v>0.430755</c:v>
                </c:pt>
                <c:pt idx="522">
                  <c:v>0.43157500000000004</c:v>
                </c:pt>
                <c:pt idx="523">
                  <c:v>0.43242999999999998</c:v>
                </c:pt>
                <c:pt idx="524">
                  <c:v>0.43324499999999999</c:v>
                </c:pt>
                <c:pt idx="525">
                  <c:v>0.43407499999999999</c:v>
                </c:pt>
                <c:pt idx="526">
                  <c:v>0.43490000000000001</c:v>
                </c:pt>
                <c:pt idx="527">
                  <c:v>0.43572499999999997</c:v>
                </c:pt>
                <c:pt idx="528">
                  <c:v>0.43656499999999998</c:v>
                </c:pt>
                <c:pt idx="529">
                  <c:v>0.43740500000000004</c:v>
                </c:pt>
                <c:pt idx="530">
                  <c:v>0.43823999999999996</c:v>
                </c:pt>
                <c:pt idx="531">
                  <c:v>0.43907499999999999</c:v>
                </c:pt>
                <c:pt idx="532">
                  <c:v>0.43991499999999994</c:v>
                </c:pt>
                <c:pt idx="533">
                  <c:v>0.44074999999999998</c:v>
                </c:pt>
                <c:pt idx="534">
                  <c:v>0.44158500000000001</c:v>
                </c:pt>
                <c:pt idx="535">
                  <c:v>0.44241999999999998</c:v>
                </c:pt>
                <c:pt idx="536">
                  <c:v>0.443245</c:v>
                </c:pt>
                <c:pt idx="537">
                  <c:v>0.44405</c:v>
                </c:pt>
                <c:pt idx="538">
                  <c:v>0.44491500000000006</c:v>
                </c:pt>
                <c:pt idx="539">
                  <c:v>0.44573000000000002</c:v>
                </c:pt>
                <c:pt idx="540">
                  <c:v>0.44657999999999998</c:v>
                </c:pt>
                <c:pt idx="541">
                  <c:v>0.44740999999999997</c:v>
                </c:pt>
                <c:pt idx="542">
                  <c:v>0.44824999999999998</c:v>
                </c:pt>
                <c:pt idx="543">
                  <c:v>0.44906499999999994</c:v>
                </c:pt>
                <c:pt idx="544">
                  <c:v>0.44991999999999999</c:v>
                </c:pt>
                <c:pt idx="545">
                  <c:v>0.45076499999999997</c:v>
                </c:pt>
                <c:pt idx="546">
                  <c:v>0.45155500000000004</c:v>
                </c:pt>
                <c:pt idx="547">
                  <c:v>0.45239000000000001</c:v>
                </c:pt>
                <c:pt idx="548">
                  <c:v>0.45323000000000002</c:v>
                </c:pt>
                <c:pt idx="549">
                  <c:v>0.45406500000000005</c:v>
                </c:pt>
                <c:pt idx="550">
                  <c:v>0.45492999999999995</c:v>
                </c:pt>
                <c:pt idx="551">
                  <c:v>0.45574000000000003</c:v>
                </c:pt>
                <c:pt idx="552">
                  <c:v>0.45659</c:v>
                </c:pt>
                <c:pt idx="553">
                  <c:v>0.45742500000000003</c:v>
                </c:pt>
                <c:pt idx="554">
                  <c:v>0.45823999999999998</c:v>
                </c:pt>
                <c:pt idx="555">
                  <c:v>0.45907999999999999</c:v>
                </c:pt>
                <c:pt idx="556">
                  <c:v>0.45991499999999996</c:v>
                </c:pt>
                <c:pt idx="557">
                  <c:v>0.46073500000000001</c:v>
                </c:pt>
                <c:pt idx="558">
                  <c:v>0.46157500000000001</c:v>
                </c:pt>
                <c:pt idx="559">
                  <c:v>0.46241000000000004</c:v>
                </c:pt>
                <c:pt idx="560">
                  <c:v>0.46325000000000005</c:v>
                </c:pt>
                <c:pt idx="561">
                  <c:v>0.46406500000000001</c:v>
                </c:pt>
                <c:pt idx="562">
                  <c:v>0.46490500000000001</c:v>
                </c:pt>
                <c:pt idx="563">
                  <c:v>0.46574499999999996</c:v>
                </c:pt>
                <c:pt idx="564">
                  <c:v>0.46658499999999997</c:v>
                </c:pt>
                <c:pt idx="565">
                  <c:v>0.46740999999999999</c:v>
                </c:pt>
                <c:pt idx="566">
                  <c:v>0.46824000000000005</c:v>
                </c:pt>
                <c:pt idx="567">
                  <c:v>0.46908500000000003</c:v>
                </c:pt>
                <c:pt idx="568">
                  <c:v>0.46992500000000004</c:v>
                </c:pt>
                <c:pt idx="569">
                  <c:v>0.47076499999999999</c:v>
                </c:pt>
                <c:pt idx="570">
                  <c:v>0.47102000000000005</c:v>
                </c:pt>
                <c:pt idx="571">
                  <c:v>0.47114500000000004</c:v>
                </c:pt>
                <c:pt idx="572">
                  <c:v>0.47123499999999996</c:v>
                </c:pt>
                <c:pt idx="573">
                  <c:v>0.47134999999999999</c:v>
                </c:pt>
                <c:pt idx="574">
                  <c:v>0.47148000000000001</c:v>
                </c:pt>
                <c:pt idx="575">
                  <c:v>0.47153499999999998</c:v>
                </c:pt>
              </c:numCache>
            </c:numRef>
          </c:xVal>
          <c:yVal>
            <c:numRef>
              <c:f>'Blue Additive'!$G$2:$G$577</c:f>
              <c:numCache>
                <c:formatCode>General</c:formatCode>
                <c:ptCount val="576"/>
                <c:pt idx="0">
                  <c:v>-3.9124868701842074E-4</c:v>
                </c:pt>
                <c:pt idx="1">
                  <c:v>4.2646106885007855E-2</c:v>
                </c:pt>
                <c:pt idx="2">
                  <c:v>8.5461402391429089E-2</c:v>
                </c:pt>
                <c:pt idx="3">
                  <c:v>0.12803348925456859</c:v>
                </c:pt>
                <c:pt idx="4">
                  <c:v>0.1707536161614448</c:v>
                </c:pt>
                <c:pt idx="5">
                  <c:v>0.21324110871387761</c:v>
                </c:pt>
                <c:pt idx="6">
                  <c:v>0.25571802697747209</c:v>
                </c:pt>
                <c:pt idx="7">
                  <c:v>0.29827953955177328</c:v>
                </c:pt>
                <c:pt idx="8">
                  <c:v>0.34073530923769113</c:v>
                </c:pt>
                <c:pt idx="9">
                  <c:v>0.38314878176825556</c:v>
                </c:pt>
                <c:pt idx="10">
                  <c:v>0.42591120583048514</c:v>
                </c:pt>
                <c:pt idx="11">
                  <c:v>0.46828238120569621</c:v>
                </c:pt>
                <c:pt idx="12">
                  <c:v>0.5106958537362607</c:v>
                </c:pt>
                <c:pt idx="13">
                  <c:v>0.55331023775475352</c:v>
                </c:pt>
                <c:pt idx="14">
                  <c:v>0.5927734836994224</c:v>
                </c:pt>
                <c:pt idx="15">
                  <c:v>0.62552205623174795</c:v>
                </c:pt>
                <c:pt idx="16">
                  <c:v>0.6536073673863676</c:v>
                </c:pt>
                <c:pt idx="17">
                  <c:v>0.67807627175827634</c:v>
                </c:pt>
                <c:pt idx="18">
                  <c:v>0.69758583466500579</c:v>
                </c:pt>
                <c:pt idx="19">
                  <c:v>0.71563614571204481</c:v>
                </c:pt>
                <c:pt idx="20">
                  <c:v>0.72820897514082594</c:v>
                </c:pt>
                <c:pt idx="21">
                  <c:v>0.73806421233815478</c:v>
                </c:pt>
                <c:pt idx="22">
                  <c:v>0.74637560336508668</c:v>
                </c:pt>
                <c:pt idx="23">
                  <c:v>0.75208571933778801</c:v>
                </c:pt>
                <c:pt idx="24">
                  <c:v>0.75632600916196058</c:v>
                </c:pt>
                <c:pt idx="25">
                  <c:v>0.75973093016790472</c:v>
                </c:pt>
                <c:pt idx="26">
                  <c:v>0.76183521364673346</c:v>
                </c:pt>
                <c:pt idx="27">
                  <c:v>0.7640135171474306</c:v>
                </c:pt>
                <c:pt idx="28">
                  <c:v>0.765726551939241</c:v>
                </c:pt>
                <c:pt idx="29">
                  <c:v>0.76663594077933783</c:v>
                </c:pt>
                <c:pt idx="30">
                  <c:v>0.76887769001306505</c:v>
                </c:pt>
                <c:pt idx="31">
                  <c:v>0.77011488180715026</c:v>
                </c:pt>
                <c:pt idx="32">
                  <c:v>0.77148953935613396</c:v>
                </c:pt>
                <c:pt idx="33">
                  <c:v>0.77221916528597911</c:v>
                </c:pt>
                <c:pt idx="34">
                  <c:v>0.77266328541718921</c:v>
                </c:pt>
                <c:pt idx="35">
                  <c:v>0.77420713158758625</c:v>
                </c:pt>
                <c:pt idx="36">
                  <c:v>0.7750847975611681</c:v>
                </c:pt>
                <c:pt idx="37">
                  <c:v>0.77585672064636657</c:v>
                </c:pt>
                <c:pt idx="38">
                  <c:v>0.77687185237484679</c:v>
                </c:pt>
                <c:pt idx="39">
                  <c:v>0.77815134132428543</c:v>
                </c:pt>
                <c:pt idx="40">
                  <c:v>0.77838397567872886</c:v>
                </c:pt>
                <c:pt idx="41">
                  <c:v>0.7793673845406941</c:v>
                </c:pt>
                <c:pt idx="42">
                  <c:v>0.77973748465003578</c:v>
                </c:pt>
                <c:pt idx="43">
                  <c:v>0.78086893355573772</c:v>
                </c:pt>
                <c:pt idx="44">
                  <c:v>0.78195808530608624</c:v>
                </c:pt>
                <c:pt idx="45">
                  <c:v>0.78230703683775138</c:v>
                </c:pt>
                <c:pt idx="46">
                  <c:v>0.78399892305188512</c:v>
                </c:pt>
                <c:pt idx="47">
                  <c:v>0.78468625182637686</c:v>
                </c:pt>
                <c:pt idx="48">
                  <c:v>0.7849611833361736</c:v>
                </c:pt>
                <c:pt idx="49">
                  <c:v>0.78555334351112038</c:v>
                </c:pt>
                <c:pt idx="50">
                  <c:v>0.78649445521773231</c:v>
                </c:pt>
                <c:pt idx="51">
                  <c:v>0.78762590412343425</c:v>
                </c:pt>
                <c:pt idx="52">
                  <c:v>0.78824978716489602</c:v>
                </c:pt>
                <c:pt idx="53">
                  <c:v>0.78885252162868114</c:v>
                </c:pt>
                <c:pt idx="54">
                  <c:v>0.78941295893711294</c:v>
                </c:pt>
                <c:pt idx="55">
                  <c:v>0.78963501900271804</c:v>
                </c:pt>
                <c:pt idx="56">
                  <c:v>0.79047038782094647</c:v>
                </c:pt>
                <c:pt idx="57">
                  <c:v>0.79148551954942681</c:v>
                </c:pt>
                <c:pt idx="58">
                  <c:v>0.79239490838952364</c:v>
                </c:pt>
                <c:pt idx="59">
                  <c:v>0.7936109516059322</c:v>
                </c:pt>
                <c:pt idx="60">
                  <c:v>0.79416081462552568</c:v>
                </c:pt>
                <c:pt idx="61">
                  <c:v>0.7942454089362323</c:v>
                </c:pt>
                <c:pt idx="62">
                  <c:v>0.79477412337814912</c:v>
                </c:pt>
                <c:pt idx="63">
                  <c:v>0.79553547217450926</c:v>
                </c:pt>
                <c:pt idx="64">
                  <c:v>0.79587384941733608</c:v>
                </c:pt>
                <c:pt idx="65">
                  <c:v>0.79726965554399631</c:v>
                </c:pt>
                <c:pt idx="66">
                  <c:v>0.79783009285242812</c:v>
                </c:pt>
                <c:pt idx="67">
                  <c:v>0.79776664711939815</c:v>
                </c:pt>
                <c:pt idx="68">
                  <c:v>0.79851742162691997</c:v>
                </c:pt>
                <c:pt idx="69">
                  <c:v>0.79924704755676512</c:v>
                </c:pt>
                <c:pt idx="70">
                  <c:v>0.80012471353034698</c:v>
                </c:pt>
                <c:pt idx="71">
                  <c:v>0.80024103070756869</c:v>
                </c:pt>
                <c:pt idx="72">
                  <c:v>0.80110812239231222</c:v>
                </c:pt>
                <c:pt idx="73">
                  <c:v>0.80085433946019213</c:v>
                </c:pt>
                <c:pt idx="74">
                  <c:v>0.80212325412079244</c:v>
                </c:pt>
                <c:pt idx="75">
                  <c:v>0.80280000860644596</c:v>
                </c:pt>
                <c:pt idx="76">
                  <c:v>0.80323355444881772</c:v>
                </c:pt>
                <c:pt idx="77">
                  <c:v>0.80336044591487765</c:v>
                </c:pt>
                <c:pt idx="78">
                  <c:v>0.80524266932810151</c:v>
                </c:pt>
                <c:pt idx="79">
                  <c:v>0.80477740061921466</c:v>
                </c:pt>
                <c:pt idx="80">
                  <c:v>0.80572908661466491</c:v>
                </c:pt>
                <c:pt idx="81">
                  <c:v>0.80591942381375503</c:v>
                </c:pt>
                <c:pt idx="82">
                  <c:v>0.8066596240324384</c:v>
                </c:pt>
                <c:pt idx="83">
                  <c:v>0.8076641814720803</c:v>
                </c:pt>
                <c:pt idx="84">
                  <c:v>0.80780164722697878</c:v>
                </c:pt>
                <c:pt idx="85">
                  <c:v>0.80888022468848897</c:v>
                </c:pt>
                <c:pt idx="86">
                  <c:v>0.8090071161545489</c:v>
                </c:pt>
                <c:pt idx="87">
                  <c:v>0.8091128590429324</c:v>
                </c:pt>
                <c:pt idx="88">
                  <c:v>0.80933491910853739</c:v>
                </c:pt>
                <c:pt idx="89">
                  <c:v>0.81032890225934096</c:v>
                </c:pt>
                <c:pt idx="90">
                  <c:v>0.81032890225934096</c:v>
                </c:pt>
                <c:pt idx="91">
                  <c:v>0.81177757983019294</c:v>
                </c:pt>
                <c:pt idx="92">
                  <c:v>0.81183045127438458</c:v>
                </c:pt>
                <c:pt idx="93">
                  <c:v>0.81209480849534299</c:v>
                </c:pt>
                <c:pt idx="94">
                  <c:v>0.81283500871402647</c:v>
                </c:pt>
                <c:pt idx="95">
                  <c:v>0.81312051451266165</c:v>
                </c:pt>
                <c:pt idx="96">
                  <c:v>0.81397703190856674</c:v>
                </c:pt>
                <c:pt idx="97">
                  <c:v>0.81475952928260365</c:v>
                </c:pt>
                <c:pt idx="98">
                  <c:v>0.81481240072679528</c:v>
                </c:pt>
                <c:pt idx="99">
                  <c:v>0.81471723212725022</c:v>
                </c:pt>
                <c:pt idx="100">
                  <c:v>0.81522479799149039</c:v>
                </c:pt>
                <c:pt idx="101">
                  <c:v>0.81593327534365889</c:v>
                </c:pt>
                <c:pt idx="102">
                  <c:v>0.81652543551860568</c:v>
                </c:pt>
                <c:pt idx="103">
                  <c:v>0.81721276429309753</c:v>
                </c:pt>
                <c:pt idx="104">
                  <c:v>0.81764631013546929</c:v>
                </c:pt>
                <c:pt idx="105">
                  <c:v>0.81832306462112281</c:v>
                </c:pt>
                <c:pt idx="106">
                  <c:v>0.81859799613091944</c:v>
                </c:pt>
                <c:pt idx="107">
                  <c:v>0.81841823322066776</c:v>
                </c:pt>
                <c:pt idx="108">
                  <c:v>0.81874603617465613</c:v>
                </c:pt>
                <c:pt idx="109">
                  <c:v>0.81964485072591464</c:v>
                </c:pt>
                <c:pt idx="110">
                  <c:v>0.82045907096646664</c:v>
                </c:pt>
                <c:pt idx="111">
                  <c:v>0.82045907096646664</c:v>
                </c:pt>
                <c:pt idx="112">
                  <c:v>0.82101950827489834</c:v>
                </c:pt>
                <c:pt idx="113">
                  <c:v>0.82135788551772504</c:v>
                </c:pt>
                <c:pt idx="114">
                  <c:v>0.82178085707125847</c:v>
                </c:pt>
                <c:pt idx="115">
                  <c:v>0.82164339131636011</c:v>
                </c:pt>
                <c:pt idx="116">
                  <c:v>0.822647948756002</c:v>
                </c:pt>
                <c:pt idx="117">
                  <c:v>0.82371595192867386</c:v>
                </c:pt>
                <c:pt idx="118">
                  <c:v>0.82355733759609884</c:v>
                </c:pt>
                <c:pt idx="119">
                  <c:v>0.82414949777104574</c:v>
                </c:pt>
                <c:pt idx="120">
                  <c:v>0.82370537763983565</c:v>
                </c:pt>
                <c:pt idx="121">
                  <c:v>0.82437155783665084</c:v>
                </c:pt>
                <c:pt idx="122">
                  <c:v>0.82502716374462759</c:v>
                </c:pt>
                <c:pt idx="123">
                  <c:v>0.82554530389770608</c:v>
                </c:pt>
                <c:pt idx="124">
                  <c:v>0.8260740183396228</c:v>
                </c:pt>
                <c:pt idx="125">
                  <c:v>0.82576736396331107</c:v>
                </c:pt>
                <c:pt idx="126">
                  <c:v>0.82615861265032953</c:v>
                </c:pt>
                <c:pt idx="127">
                  <c:v>0.82665560422573126</c:v>
                </c:pt>
                <c:pt idx="128">
                  <c:v>0.82694111002436632</c:v>
                </c:pt>
                <c:pt idx="129">
                  <c:v>0.82792451888633156</c:v>
                </c:pt>
                <c:pt idx="130">
                  <c:v>0.82818887610728986</c:v>
                </c:pt>
                <c:pt idx="131">
                  <c:v>0.82880218485991342</c:v>
                </c:pt>
                <c:pt idx="132">
                  <c:v>0.82907711636971015</c:v>
                </c:pt>
                <c:pt idx="133">
                  <c:v>0.82937319645718355</c:v>
                </c:pt>
                <c:pt idx="134">
                  <c:v>0.82962697938930363</c:v>
                </c:pt>
                <c:pt idx="135">
                  <c:v>0.82999707949864532</c:v>
                </c:pt>
                <c:pt idx="136">
                  <c:v>0.8302508624307654</c:v>
                </c:pt>
                <c:pt idx="137">
                  <c:v>0.83082187402803553</c:v>
                </c:pt>
                <c:pt idx="138">
                  <c:v>0.83104393409364052</c:v>
                </c:pt>
                <c:pt idx="139">
                  <c:v>0.83100163693828721</c:v>
                </c:pt>
                <c:pt idx="140">
                  <c:v>0.83178413431232412</c:v>
                </c:pt>
                <c:pt idx="141">
                  <c:v>0.83205906582212075</c:v>
                </c:pt>
                <c:pt idx="142">
                  <c:v>0.83233399733191749</c:v>
                </c:pt>
                <c:pt idx="143">
                  <c:v>0.83280984032964267</c:v>
                </c:pt>
                <c:pt idx="144">
                  <c:v>0.83366635772554776</c:v>
                </c:pt>
                <c:pt idx="145">
                  <c:v>0.83350774339297273</c:v>
                </c:pt>
                <c:pt idx="146">
                  <c:v>0.83382497205812289</c:v>
                </c:pt>
                <c:pt idx="147">
                  <c:v>0.83378267490276947</c:v>
                </c:pt>
                <c:pt idx="148">
                  <c:v>0.83432196363352473</c:v>
                </c:pt>
                <c:pt idx="149">
                  <c:v>0.8348718266531181</c:v>
                </c:pt>
                <c:pt idx="150">
                  <c:v>0.83553800684993329</c:v>
                </c:pt>
                <c:pt idx="151">
                  <c:v>0.83573891833786162</c:v>
                </c:pt>
                <c:pt idx="152">
                  <c:v>0.83568604689366988</c:v>
                </c:pt>
                <c:pt idx="153">
                  <c:v>0.83587638409275999</c:v>
                </c:pt>
                <c:pt idx="154">
                  <c:v>0.83639452424583849</c:v>
                </c:pt>
                <c:pt idx="155">
                  <c:v>0.83696553584310851</c:v>
                </c:pt>
                <c:pt idx="156">
                  <c:v>0.83733563595245031</c:v>
                </c:pt>
                <c:pt idx="157">
                  <c:v>0.83758941888457039</c:v>
                </c:pt>
                <c:pt idx="158">
                  <c:v>0.83762114175108537</c:v>
                </c:pt>
                <c:pt idx="159">
                  <c:v>0.83750482457386377</c:v>
                </c:pt>
                <c:pt idx="160">
                  <c:v>0.83866799634608058</c:v>
                </c:pt>
                <c:pt idx="161">
                  <c:v>0.83868914492375735</c:v>
                </c:pt>
                <c:pt idx="162">
                  <c:v>0.83929187938754246</c:v>
                </c:pt>
                <c:pt idx="163">
                  <c:v>0.83946106800895581</c:v>
                </c:pt>
                <c:pt idx="164">
                  <c:v>0.8399051881401659</c:v>
                </c:pt>
                <c:pt idx="165">
                  <c:v>0.83964083091920749</c:v>
                </c:pt>
                <c:pt idx="166">
                  <c:v>0.84029643682718436</c:v>
                </c:pt>
                <c:pt idx="167">
                  <c:v>0.84077227982490943</c:v>
                </c:pt>
                <c:pt idx="168">
                  <c:v>0.84116352851192777</c:v>
                </c:pt>
                <c:pt idx="169">
                  <c:v>0.84159707435429965</c:v>
                </c:pt>
                <c:pt idx="170">
                  <c:v>0.84206234306318639</c:v>
                </c:pt>
                <c:pt idx="171">
                  <c:v>0.841766262975713</c:v>
                </c:pt>
                <c:pt idx="172">
                  <c:v>0.8418825801529346</c:v>
                </c:pt>
                <c:pt idx="173">
                  <c:v>0.84233727457298313</c:v>
                </c:pt>
                <c:pt idx="174">
                  <c:v>0.84287656330373828</c:v>
                </c:pt>
                <c:pt idx="175">
                  <c:v>0.84304575192515163</c:v>
                </c:pt>
                <c:pt idx="176">
                  <c:v>0.84357446636706834</c:v>
                </c:pt>
                <c:pt idx="177">
                  <c:v>0.84340527774565499</c:v>
                </c:pt>
                <c:pt idx="178">
                  <c:v>0.84347929776752339</c:v>
                </c:pt>
                <c:pt idx="179">
                  <c:v>0.84397628934292512</c:v>
                </c:pt>
                <c:pt idx="180">
                  <c:v>0.8439657150540868</c:v>
                </c:pt>
                <c:pt idx="181">
                  <c:v>0.84447328091832696</c:v>
                </c:pt>
                <c:pt idx="182">
                  <c:v>0.84563645269054377</c:v>
                </c:pt>
                <c:pt idx="183">
                  <c:v>0.84542496691377711</c:v>
                </c:pt>
                <c:pt idx="184">
                  <c:v>0.84614401855478383</c:v>
                </c:pt>
                <c:pt idx="185">
                  <c:v>0.84546726406913042</c:v>
                </c:pt>
                <c:pt idx="186">
                  <c:v>0.84564702697938221</c:v>
                </c:pt>
                <c:pt idx="187">
                  <c:v>0.84627091002084398</c:v>
                </c:pt>
                <c:pt idx="188">
                  <c:v>0.84652469295296395</c:v>
                </c:pt>
                <c:pt idx="189">
                  <c:v>0.84712742741674918</c:v>
                </c:pt>
                <c:pt idx="190">
                  <c:v>0.84670445586321563</c:v>
                </c:pt>
                <c:pt idx="191">
                  <c:v>0.84766671614750422</c:v>
                </c:pt>
                <c:pt idx="192">
                  <c:v>0.84715915028326416</c:v>
                </c:pt>
                <c:pt idx="193">
                  <c:v>0.84832232205548119</c:v>
                </c:pt>
                <c:pt idx="194">
                  <c:v>0.84785705334659434</c:v>
                </c:pt>
                <c:pt idx="195">
                  <c:v>0.8487029964536611</c:v>
                </c:pt>
                <c:pt idx="196">
                  <c:v>0.84852323354340953</c:v>
                </c:pt>
                <c:pt idx="197">
                  <c:v>0.84882988791972125</c:v>
                </c:pt>
                <c:pt idx="198">
                  <c:v>0.84863955072063113</c:v>
                </c:pt>
                <c:pt idx="199">
                  <c:v>0.8491471165848713</c:v>
                </c:pt>
                <c:pt idx="200">
                  <c:v>0.84952779098305131</c:v>
                </c:pt>
                <c:pt idx="201">
                  <c:v>0.85018339689102829</c:v>
                </c:pt>
                <c:pt idx="202">
                  <c:v>0.85061694273339994</c:v>
                </c:pt>
                <c:pt idx="203">
                  <c:v>0.85040545695663317</c:v>
                </c:pt>
                <c:pt idx="204">
                  <c:v>0.85016224831335141</c:v>
                </c:pt>
                <c:pt idx="205">
                  <c:v>0.85089187424319657</c:v>
                </c:pt>
                <c:pt idx="206">
                  <c:v>0.85139944010743684</c:v>
                </c:pt>
                <c:pt idx="207">
                  <c:v>0.8515369058623351</c:v>
                </c:pt>
                <c:pt idx="208">
                  <c:v>0.85231940323637201</c:v>
                </c:pt>
                <c:pt idx="209">
                  <c:v>0.85248859185778536</c:v>
                </c:pt>
                <c:pt idx="210">
                  <c:v>0.85176954021677853</c:v>
                </c:pt>
                <c:pt idx="211">
                  <c:v>0.85228768036985703</c:v>
                </c:pt>
                <c:pt idx="212">
                  <c:v>0.85236170039172543</c:v>
                </c:pt>
                <c:pt idx="213">
                  <c:v>0.85299615772202553</c:v>
                </c:pt>
                <c:pt idx="214">
                  <c:v>0.85312304918808546</c:v>
                </c:pt>
                <c:pt idx="215">
                  <c:v>0.8533979806978822</c:v>
                </c:pt>
                <c:pt idx="216">
                  <c:v>0.85383152654025407</c:v>
                </c:pt>
                <c:pt idx="217">
                  <c:v>0.85396899229515244</c:v>
                </c:pt>
                <c:pt idx="218">
                  <c:v>0.85385267511793062</c:v>
                </c:pt>
                <c:pt idx="219">
                  <c:v>0.85392669513979902</c:v>
                </c:pt>
                <c:pt idx="220">
                  <c:v>0.85443426100403908</c:v>
                </c:pt>
                <c:pt idx="221">
                  <c:v>0.85520618408923765</c:v>
                </c:pt>
                <c:pt idx="222">
                  <c:v>0.85497354973479422</c:v>
                </c:pt>
                <c:pt idx="223">
                  <c:v>0.85539652128832766</c:v>
                </c:pt>
                <c:pt idx="224">
                  <c:v>0.85571374995347771</c:v>
                </c:pt>
                <c:pt idx="225">
                  <c:v>0.85556570990974101</c:v>
                </c:pt>
                <c:pt idx="226">
                  <c:v>0.85598868146327456</c:v>
                </c:pt>
                <c:pt idx="227">
                  <c:v>0.85650682161635294</c:v>
                </c:pt>
                <c:pt idx="228">
                  <c:v>0.85649624732751461</c:v>
                </c:pt>
                <c:pt idx="229">
                  <c:v>0.85698266461407802</c:v>
                </c:pt>
                <c:pt idx="230">
                  <c:v>0.85630591012842461</c:v>
                </c:pt>
                <c:pt idx="231">
                  <c:v>0.85666543594892797</c:v>
                </c:pt>
                <c:pt idx="232">
                  <c:v>0.85681347599266466</c:v>
                </c:pt>
                <c:pt idx="233">
                  <c:v>0.85722587325735977</c:v>
                </c:pt>
                <c:pt idx="234">
                  <c:v>0.85740563616761145</c:v>
                </c:pt>
                <c:pt idx="235">
                  <c:v>0.85838904502957658</c:v>
                </c:pt>
                <c:pt idx="236">
                  <c:v>0.8582833021411933</c:v>
                </c:pt>
                <c:pt idx="237">
                  <c:v>0.85825157927467843</c:v>
                </c:pt>
                <c:pt idx="238">
                  <c:v>0.85786033058765998</c:v>
                </c:pt>
                <c:pt idx="239">
                  <c:v>0.85881201658311013</c:v>
                </c:pt>
                <c:pt idx="240">
                  <c:v>0.85912924524826029</c:v>
                </c:pt>
                <c:pt idx="241">
                  <c:v>0.85861110509518168</c:v>
                </c:pt>
                <c:pt idx="242">
                  <c:v>0.85917154240361349</c:v>
                </c:pt>
                <c:pt idx="243">
                  <c:v>0.85916096811477516</c:v>
                </c:pt>
                <c:pt idx="244">
                  <c:v>0.85940417675805691</c:v>
                </c:pt>
                <c:pt idx="245">
                  <c:v>0.85966853397901521</c:v>
                </c:pt>
                <c:pt idx="246">
                  <c:v>0.86019724842093215</c:v>
                </c:pt>
                <c:pt idx="247">
                  <c:v>0.86027126844280044</c:v>
                </c:pt>
                <c:pt idx="248">
                  <c:v>0.86101146866148393</c:v>
                </c:pt>
                <c:pt idx="249">
                  <c:v>0.86035586275350717</c:v>
                </c:pt>
                <c:pt idx="250">
                  <c:v>0.8606307942633038</c:v>
                </c:pt>
                <c:pt idx="251">
                  <c:v>0.86035586275350717</c:v>
                </c:pt>
                <c:pt idx="252">
                  <c:v>0.86120180586057393</c:v>
                </c:pt>
                <c:pt idx="253">
                  <c:v>0.86141329163734071</c:v>
                </c:pt>
                <c:pt idx="254">
                  <c:v>0.86187856034622756</c:v>
                </c:pt>
                <c:pt idx="255">
                  <c:v>0.86201602610112571</c:v>
                </c:pt>
                <c:pt idx="256">
                  <c:v>0.86217464043370085</c:v>
                </c:pt>
                <c:pt idx="257">
                  <c:v>0.86161420312526904</c:v>
                </c:pt>
                <c:pt idx="258">
                  <c:v>0.86205832325647913</c:v>
                </c:pt>
                <c:pt idx="259">
                  <c:v>0.86270335487561767</c:v>
                </c:pt>
                <c:pt idx="260">
                  <c:v>0.86242842336582104</c:v>
                </c:pt>
                <c:pt idx="261">
                  <c:v>0.86323206931753449</c:v>
                </c:pt>
                <c:pt idx="262">
                  <c:v>0.86303115782960604</c:v>
                </c:pt>
                <c:pt idx="263">
                  <c:v>0.86363389229339105</c:v>
                </c:pt>
                <c:pt idx="264">
                  <c:v>0.86310517785147445</c:v>
                </c:pt>
                <c:pt idx="265">
                  <c:v>0.86333781220591788</c:v>
                </c:pt>
                <c:pt idx="266">
                  <c:v>0.86355987227152298</c:v>
                </c:pt>
                <c:pt idx="267">
                  <c:v>0.86378193233712786</c:v>
                </c:pt>
                <c:pt idx="268">
                  <c:v>0.86463844973303305</c:v>
                </c:pt>
                <c:pt idx="269">
                  <c:v>0.8644692611116197</c:v>
                </c:pt>
                <c:pt idx="270">
                  <c:v>0.86386652664783448</c:v>
                </c:pt>
                <c:pt idx="271">
                  <c:v>0.86434236964555966</c:v>
                </c:pt>
                <c:pt idx="272">
                  <c:v>0.86495567839818321</c:v>
                </c:pt>
                <c:pt idx="273">
                  <c:v>0.86512486701959657</c:v>
                </c:pt>
                <c:pt idx="274">
                  <c:v>0.86509314415308158</c:v>
                </c:pt>
                <c:pt idx="275">
                  <c:v>0.86527290706333326</c:v>
                </c:pt>
                <c:pt idx="276">
                  <c:v>0.86527290706333326</c:v>
                </c:pt>
                <c:pt idx="277">
                  <c:v>0.86527290706333326</c:v>
                </c:pt>
                <c:pt idx="278">
                  <c:v>0.86500854984237496</c:v>
                </c:pt>
                <c:pt idx="279">
                  <c:v>0.86579104721641165</c:v>
                </c:pt>
                <c:pt idx="280">
                  <c:v>0.86590736439363347</c:v>
                </c:pt>
                <c:pt idx="281">
                  <c:v>0.86668986176767016</c:v>
                </c:pt>
                <c:pt idx="282">
                  <c:v>0.86643607883555007</c:v>
                </c:pt>
                <c:pt idx="283">
                  <c:v>0.86657354459044855</c:v>
                </c:pt>
                <c:pt idx="284">
                  <c:v>0.86628803879181338</c:v>
                </c:pt>
                <c:pt idx="285">
                  <c:v>0.86682732752256852</c:v>
                </c:pt>
                <c:pt idx="286">
                  <c:v>0.8670388132993353</c:v>
                </c:pt>
                <c:pt idx="287">
                  <c:v>0.86710225903236537</c:v>
                </c:pt>
                <c:pt idx="288">
                  <c:v>0.867377190542162</c:v>
                </c:pt>
                <c:pt idx="289">
                  <c:v>0.86685905038908362</c:v>
                </c:pt>
                <c:pt idx="290">
                  <c:v>0.86727144765377873</c:v>
                </c:pt>
                <c:pt idx="291">
                  <c:v>0.86770499349615049</c:v>
                </c:pt>
                <c:pt idx="292">
                  <c:v>0.86820198507155222</c:v>
                </c:pt>
                <c:pt idx="293">
                  <c:v>0.8675992506077671</c:v>
                </c:pt>
                <c:pt idx="294">
                  <c:v>0.8683817479818039</c:v>
                </c:pt>
                <c:pt idx="295">
                  <c:v>0.86796935071710879</c:v>
                </c:pt>
                <c:pt idx="296">
                  <c:v>0.86833945082645059</c:v>
                </c:pt>
                <c:pt idx="297">
                  <c:v>0.86827600509342051</c:v>
                </c:pt>
                <c:pt idx="298">
                  <c:v>0.86818083649387556</c:v>
                </c:pt>
                <c:pt idx="299">
                  <c:v>0.86894218529023559</c:v>
                </c:pt>
                <c:pt idx="300">
                  <c:v>0.86874127380230737</c:v>
                </c:pt>
                <c:pt idx="301">
                  <c:v>0.86925941395538575</c:v>
                </c:pt>
                <c:pt idx="302">
                  <c:v>0.86898448244558912</c:v>
                </c:pt>
                <c:pt idx="303">
                  <c:v>0.86906907675629574</c:v>
                </c:pt>
                <c:pt idx="304">
                  <c:v>0.86894218529023559</c:v>
                </c:pt>
                <c:pt idx="305">
                  <c:v>0.86992559415220105</c:v>
                </c:pt>
                <c:pt idx="306">
                  <c:v>0.87005248561826098</c:v>
                </c:pt>
                <c:pt idx="307">
                  <c:v>0.8698727227080093</c:v>
                </c:pt>
                <c:pt idx="308">
                  <c:v>0.87042258572760278</c:v>
                </c:pt>
                <c:pt idx="309">
                  <c:v>0.86948147402099085</c:v>
                </c:pt>
                <c:pt idx="310">
                  <c:v>0.87031684283921928</c:v>
                </c:pt>
                <c:pt idx="311">
                  <c:v>0.87026397139502776</c:v>
                </c:pt>
                <c:pt idx="312">
                  <c:v>0.87035913999457271</c:v>
                </c:pt>
                <c:pt idx="313">
                  <c:v>0.8707292401039145</c:v>
                </c:pt>
                <c:pt idx="314">
                  <c:v>0.87098302303603459</c:v>
                </c:pt>
                <c:pt idx="315">
                  <c:v>0.87045430859411765</c:v>
                </c:pt>
                <c:pt idx="316">
                  <c:v>0.87090900301416618</c:v>
                </c:pt>
                <c:pt idx="317">
                  <c:v>0.87061292292669279</c:v>
                </c:pt>
                <c:pt idx="318">
                  <c:v>0.87103589448022611</c:v>
                </c:pt>
                <c:pt idx="319">
                  <c:v>0.87132140027886129</c:v>
                </c:pt>
                <c:pt idx="320">
                  <c:v>0.87127910312350787</c:v>
                </c:pt>
                <c:pt idx="321">
                  <c:v>0.87175494612123294</c:v>
                </c:pt>
                <c:pt idx="322">
                  <c:v>0.87145886603375966</c:v>
                </c:pt>
                <c:pt idx="323">
                  <c:v>0.87158575749981959</c:v>
                </c:pt>
                <c:pt idx="324">
                  <c:v>0.87131082599002296</c:v>
                </c:pt>
                <c:pt idx="325">
                  <c:v>0.87220964054128147</c:v>
                </c:pt>
                <c:pt idx="326">
                  <c:v>0.87204045191986812</c:v>
                </c:pt>
                <c:pt idx="327">
                  <c:v>0.87219906625244314</c:v>
                </c:pt>
                <c:pt idx="328">
                  <c:v>0.87172322325471807</c:v>
                </c:pt>
                <c:pt idx="329">
                  <c:v>0.87223078911895813</c:v>
                </c:pt>
                <c:pt idx="330">
                  <c:v>0.87245284918456323</c:v>
                </c:pt>
                <c:pt idx="331">
                  <c:v>0.87201930334219147</c:v>
                </c:pt>
                <c:pt idx="332">
                  <c:v>0.87264318638365312</c:v>
                </c:pt>
                <c:pt idx="333">
                  <c:v>0.87310845509253998</c:v>
                </c:pt>
                <c:pt idx="334">
                  <c:v>0.87284409787158168</c:v>
                </c:pt>
                <c:pt idx="335">
                  <c:v>0.87279122642738993</c:v>
                </c:pt>
                <c:pt idx="336">
                  <c:v>0.87252686920643152</c:v>
                </c:pt>
                <c:pt idx="337">
                  <c:v>0.87329879229162999</c:v>
                </c:pt>
                <c:pt idx="338">
                  <c:v>0.87333051515814508</c:v>
                </c:pt>
                <c:pt idx="339">
                  <c:v>0.87342568375769003</c:v>
                </c:pt>
                <c:pt idx="340">
                  <c:v>0.87385922960006179</c:v>
                </c:pt>
                <c:pt idx="341">
                  <c:v>0.87291811789344997</c:v>
                </c:pt>
                <c:pt idx="342">
                  <c:v>0.87280180071622815</c:v>
                </c:pt>
                <c:pt idx="343">
                  <c:v>0.87353142664607331</c:v>
                </c:pt>
                <c:pt idx="344">
                  <c:v>0.87373233813400186</c:v>
                </c:pt>
                <c:pt idx="345">
                  <c:v>0.87371118955632521</c:v>
                </c:pt>
                <c:pt idx="346">
                  <c:v>0.87430334973127188</c:v>
                </c:pt>
                <c:pt idx="347">
                  <c:v>0.87398612106612183</c:v>
                </c:pt>
                <c:pt idx="348">
                  <c:v>0.87402841822147515</c:v>
                </c:pt>
                <c:pt idx="349">
                  <c:v>0.87450426121920022</c:v>
                </c:pt>
                <c:pt idx="350">
                  <c:v>0.87422932970940359</c:v>
                </c:pt>
                <c:pt idx="351">
                  <c:v>0.87434564688662519</c:v>
                </c:pt>
                <c:pt idx="352">
                  <c:v>0.87426105257591846</c:v>
                </c:pt>
                <c:pt idx="353">
                  <c:v>0.87427162686475679</c:v>
                </c:pt>
                <c:pt idx="354">
                  <c:v>0.87446196406384702</c:v>
                </c:pt>
                <c:pt idx="355">
                  <c:v>0.87452540979687698</c:v>
                </c:pt>
                <c:pt idx="356">
                  <c:v>0.87483206417318859</c:v>
                </c:pt>
                <c:pt idx="357">
                  <c:v>0.87509642139414712</c:v>
                </c:pt>
                <c:pt idx="358">
                  <c:v>0.87524446143788392</c:v>
                </c:pt>
                <c:pt idx="359">
                  <c:v>0.87536077861510553</c:v>
                </c:pt>
                <c:pt idx="360">
                  <c:v>0.87513871854950043</c:v>
                </c:pt>
                <c:pt idx="361">
                  <c:v>0.87499067850576362</c:v>
                </c:pt>
                <c:pt idx="362">
                  <c:v>0.87510699568298544</c:v>
                </c:pt>
                <c:pt idx="363">
                  <c:v>0.87526561001556047</c:v>
                </c:pt>
                <c:pt idx="364">
                  <c:v>0.87550881865884222</c:v>
                </c:pt>
                <c:pt idx="365">
                  <c:v>0.87594236450121388</c:v>
                </c:pt>
                <c:pt idx="366">
                  <c:v>0.87548767008116557</c:v>
                </c:pt>
                <c:pt idx="367">
                  <c:v>0.87526561001556047</c:v>
                </c:pt>
                <c:pt idx="368">
                  <c:v>0.87564628441374059</c:v>
                </c:pt>
                <c:pt idx="369">
                  <c:v>0.87566743299141725</c:v>
                </c:pt>
                <c:pt idx="370">
                  <c:v>0.8759529387900522</c:v>
                </c:pt>
                <c:pt idx="371">
                  <c:v>0.87593179021237555</c:v>
                </c:pt>
                <c:pt idx="372">
                  <c:v>0.8754665215034888</c:v>
                </c:pt>
                <c:pt idx="373">
                  <c:v>0.87601638452308228</c:v>
                </c:pt>
                <c:pt idx="374">
                  <c:v>0.87536077861510553</c:v>
                </c:pt>
                <c:pt idx="375">
                  <c:v>0.87637591034358575</c:v>
                </c:pt>
                <c:pt idx="376">
                  <c:v>0.87637591034358575</c:v>
                </c:pt>
                <c:pt idx="377">
                  <c:v>0.87637591034358575</c:v>
                </c:pt>
                <c:pt idx="378">
                  <c:v>0.87646050465429248</c:v>
                </c:pt>
                <c:pt idx="379">
                  <c:v>0.87638648463242408</c:v>
                </c:pt>
                <c:pt idx="380">
                  <c:v>0.87604810738959737</c:v>
                </c:pt>
                <c:pt idx="381">
                  <c:v>0.87623844458868738</c:v>
                </c:pt>
                <c:pt idx="382">
                  <c:v>0.87644993036545416</c:v>
                </c:pt>
                <c:pt idx="383">
                  <c:v>0.87612212741146556</c:v>
                </c:pt>
                <c:pt idx="384">
                  <c:v>0.87678830760828086</c:v>
                </c:pt>
                <c:pt idx="385">
                  <c:v>0.87642878178777739</c:v>
                </c:pt>
                <c:pt idx="386">
                  <c:v>0.87672486187525078</c:v>
                </c:pt>
                <c:pt idx="387">
                  <c:v>0.87696807051853254</c:v>
                </c:pt>
                <c:pt idx="388">
                  <c:v>0.87638648463242408</c:v>
                </c:pt>
                <c:pt idx="389">
                  <c:v>0.87702094196272429</c:v>
                </c:pt>
                <c:pt idx="390">
                  <c:v>0.87680945618595751</c:v>
                </c:pt>
                <c:pt idx="391">
                  <c:v>0.87723242773949084</c:v>
                </c:pt>
                <c:pt idx="392">
                  <c:v>0.87689405049666413</c:v>
                </c:pt>
                <c:pt idx="393">
                  <c:v>0.87695749622969421</c:v>
                </c:pt>
                <c:pt idx="394">
                  <c:v>0.87687290191898748</c:v>
                </c:pt>
                <c:pt idx="395">
                  <c:v>0.87655567325383743</c:v>
                </c:pt>
                <c:pt idx="396">
                  <c:v>0.87678830760828086</c:v>
                </c:pt>
                <c:pt idx="397">
                  <c:v>0.87724300202832917</c:v>
                </c:pt>
                <c:pt idx="398">
                  <c:v>0.87719013058413764</c:v>
                </c:pt>
                <c:pt idx="399">
                  <c:v>0.87683060476363406</c:v>
                </c:pt>
                <c:pt idx="400">
                  <c:v>0.87749678496044936</c:v>
                </c:pt>
                <c:pt idx="401">
                  <c:v>0.87641820749893906</c:v>
                </c:pt>
                <c:pt idx="402">
                  <c:v>0.87676715903060409</c:v>
                </c:pt>
                <c:pt idx="403">
                  <c:v>0.87748621067161092</c:v>
                </c:pt>
                <c:pt idx="404">
                  <c:v>0.87733817062787434</c:v>
                </c:pt>
                <c:pt idx="405">
                  <c:v>0.8773275963390359</c:v>
                </c:pt>
                <c:pt idx="406">
                  <c:v>0.87694692194085588</c:v>
                </c:pt>
                <c:pt idx="407">
                  <c:v>0.87720070487297597</c:v>
                </c:pt>
                <c:pt idx="408">
                  <c:v>0.87707381340691581</c:v>
                </c:pt>
                <c:pt idx="409">
                  <c:v>0.87759195355999442</c:v>
                </c:pt>
                <c:pt idx="410">
                  <c:v>0.87767654787070104</c:v>
                </c:pt>
                <c:pt idx="411">
                  <c:v>0.87751793353812602</c:v>
                </c:pt>
                <c:pt idx="412">
                  <c:v>0.87731702205019757</c:v>
                </c:pt>
                <c:pt idx="413">
                  <c:v>0.87723242773949084</c:v>
                </c:pt>
                <c:pt idx="414">
                  <c:v>0.87705266482923916</c:v>
                </c:pt>
                <c:pt idx="415">
                  <c:v>0.87721127916181418</c:v>
                </c:pt>
                <c:pt idx="416">
                  <c:v>0.87728529918368259</c:v>
                </c:pt>
                <c:pt idx="417">
                  <c:v>0.87775056789256944</c:v>
                </c:pt>
                <c:pt idx="418">
                  <c:v>0.87775056789256944</c:v>
                </c:pt>
                <c:pt idx="419">
                  <c:v>0.87733817062787434</c:v>
                </c:pt>
                <c:pt idx="420">
                  <c:v>0.87698921909620908</c:v>
                </c:pt>
                <c:pt idx="421">
                  <c:v>0.87748621067161092</c:v>
                </c:pt>
                <c:pt idx="422">
                  <c:v>0.87728529918368259</c:v>
                </c:pt>
                <c:pt idx="423">
                  <c:v>0.87768712215953937</c:v>
                </c:pt>
                <c:pt idx="424">
                  <c:v>0.87784573649211439</c:v>
                </c:pt>
                <c:pt idx="425">
                  <c:v>0.87740161636090419</c:v>
                </c:pt>
                <c:pt idx="426">
                  <c:v>0.87719013058413764</c:v>
                </c:pt>
                <c:pt idx="427">
                  <c:v>0.87713725913994589</c:v>
                </c:pt>
                <c:pt idx="428">
                  <c:v>0.87735931920555099</c:v>
                </c:pt>
                <c:pt idx="429">
                  <c:v>0.87760252784883264</c:v>
                </c:pt>
                <c:pt idx="430">
                  <c:v>0.87778229075908432</c:v>
                </c:pt>
                <c:pt idx="431">
                  <c:v>0.87788803364746759</c:v>
                </c:pt>
                <c:pt idx="432">
                  <c:v>0.87698921909620908</c:v>
                </c:pt>
                <c:pt idx="433">
                  <c:v>0.87744391351625761</c:v>
                </c:pt>
                <c:pt idx="434">
                  <c:v>0.87715840771762255</c:v>
                </c:pt>
                <c:pt idx="435">
                  <c:v>0.87727472489484426</c:v>
                </c:pt>
                <c:pt idx="436">
                  <c:v>0.87720070487297597</c:v>
                </c:pt>
                <c:pt idx="437">
                  <c:v>0.87749678496044936</c:v>
                </c:pt>
                <c:pt idx="438">
                  <c:v>0.87716898200646076</c:v>
                </c:pt>
                <c:pt idx="439">
                  <c:v>0.87708438769575414</c:v>
                </c:pt>
                <c:pt idx="440">
                  <c:v>0.87668256471989736</c:v>
                </c:pt>
                <c:pt idx="441">
                  <c:v>0.87672486187525078</c:v>
                </c:pt>
                <c:pt idx="442">
                  <c:v>0.87728529918368259</c:v>
                </c:pt>
                <c:pt idx="443">
                  <c:v>0.87743333922741928</c:v>
                </c:pt>
                <c:pt idx="444">
                  <c:v>0.87724300202832917</c:v>
                </c:pt>
                <c:pt idx="445">
                  <c:v>0.87687290191898748</c:v>
                </c:pt>
                <c:pt idx="446">
                  <c:v>0.87678830760828086</c:v>
                </c:pt>
                <c:pt idx="447">
                  <c:v>0.87670371329757413</c:v>
                </c:pt>
                <c:pt idx="448">
                  <c:v>0.87689405049666413</c:v>
                </c:pt>
                <c:pt idx="449">
                  <c:v>0.87665084185338238</c:v>
                </c:pt>
                <c:pt idx="450">
                  <c:v>0.87676715903060409</c:v>
                </c:pt>
                <c:pt idx="451">
                  <c:v>0.87637591034358575</c:v>
                </c:pt>
                <c:pt idx="452">
                  <c:v>0.87585777019050726</c:v>
                </c:pt>
                <c:pt idx="453">
                  <c:v>0.87659797040919074</c:v>
                </c:pt>
                <c:pt idx="454">
                  <c:v>0.87642878178777739</c:v>
                </c:pt>
                <c:pt idx="455">
                  <c:v>0.87635476176590899</c:v>
                </c:pt>
                <c:pt idx="456">
                  <c:v>0.87686232763014926</c:v>
                </c:pt>
                <c:pt idx="457">
                  <c:v>0.87633361318823233</c:v>
                </c:pt>
                <c:pt idx="458">
                  <c:v>0.87633361318823233</c:v>
                </c:pt>
                <c:pt idx="459">
                  <c:v>0.8753925014816204</c:v>
                </c:pt>
                <c:pt idx="460">
                  <c:v>0.87562513583606383</c:v>
                </c:pt>
                <c:pt idx="461">
                  <c:v>0.87591064163469901</c:v>
                </c:pt>
                <c:pt idx="462">
                  <c:v>0.87590006734586068</c:v>
                </c:pt>
                <c:pt idx="463">
                  <c:v>0.87584719590166893</c:v>
                </c:pt>
                <c:pt idx="464">
                  <c:v>0.8754665215034888</c:v>
                </c:pt>
                <c:pt idx="465">
                  <c:v>0.874906084195057</c:v>
                </c:pt>
                <c:pt idx="466">
                  <c:v>0.87496952992808708</c:v>
                </c:pt>
                <c:pt idx="467">
                  <c:v>0.87492723277273377</c:v>
                </c:pt>
                <c:pt idx="468">
                  <c:v>0.87477919272899707</c:v>
                </c:pt>
                <c:pt idx="469">
                  <c:v>0.87518101570485385</c:v>
                </c:pt>
                <c:pt idx="470">
                  <c:v>0.87484263846202714</c:v>
                </c:pt>
                <c:pt idx="471">
                  <c:v>0.87396497248844518</c:v>
                </c:pt>
                <c:pt idx="472">
                  <c:v>0.87411301253218199</c:v>
                </c:pt>
                <c:pt idx="473">
                  <c:v>0.87429277544243367</c:v>
                </c:pt>
                <c:pt idx="474">
                  <c:v>0.87344683233536669</c:v>
                </c:pt>
                <c:pt idx="475">
                  <c:v>0.87393324962193009</c:v>
                </c:pt>
                <c:pt idx="476">
                  <c:v>0.87381693244470848</c:v>
                </c:pt>
                <c:pt idx="477">
                  <c:v>0.87352085235723509</c:v>
                </c:pt>
                <c:pt idx="478">
                  <c:v>0.87317190082557006</c:v>
                </c:pt>
                <c:pt idx="479">
                  <c:v>0.87231538342966475</c:v>
                </c:pt>
                <c:pt idx="480">
                  <c:v>0.87243170060688657</c:v>
                </c:pt>
                <c:pt idx="481">
                  <c:v>0.87284409787158168</c:v>
                </c:pt>
                <c:pt idx="482">
                  <c:v>0.8721461948082514</c:v>
                </c:pt>
                <c:pt idx="483">
                  <c:v>0.87185011472077789</c:v>
                </c:pt>
                <c:pt idx="484">
                  <c:v>0.87134254885653784</c:v>
                </c:pt>
                <c:pt idx="485">
                  <c:v>0.87160690607749625</c:v>
                </c:pt>
                <c:pt idx="486">
                  <c:v>0.87079268583694436</c:v>
                </c:pt>
                <c:pt idx="487">
                  <c:v>0.87067636865972275</c:v>
                </c:pt>
                <c:pt idx="488">
                  <c:v>0.87060234863785446</c:v>
                </c:pt>
                <c:pt idx="489">
                  <c:v>0.87025339710618943</c:v>
                </c:pt>
                <c:pt idx="490">
                  <c:v>0.87010535706245273</c:v>
                </c:pt>
                <c:pt idx="491">
                  <c:v>0.87007363419593753</c:v>
                </c:pt>
                <c:pt idx="492">
                  <c:v>0.86870955093579227</c:v>
                </c:pt>
                <c:pt idx="493">
                  <c:v>0.86835002511528891</c:v>
                </c:pt>
                <c:pt idx="494">
                  <c:v>0.86819141078271389</c:v>
                </c:pt>
                <c:pt idx="495">
                  <c:v>0.86829715367109717</c:v>
                </c:pt>
                <c:pt idx="496">
                  <c:v>0.86766269634079696</c:v>
                </c:pt>
                <c:pt idx="497">
                  <c:v>0.86708111045468861</c:v>
                </c:pt>
                <c:pt idx="498">
                  <c:v>0.8661822959034301</c:v>
                </c:pt>
                <c:pt idx="499">
                  <c:v>0.86656297030161022</c:v>
                </c:pt>
                <c:pt idx="500">
                  <c:v>0.86537864995171654</c:v>
                </c:pt>
                <c:pt idx="501">
                  <c:v>0.86512486701959657</c:v>
                </c:pt>
                <c:pt idx="502">
                  <c:v>0.86435294393439799</c:v>
                </c:pt>
                <c:pt idx="503">
                  <c:v>0.86358102084919952</c:v>
                </c:pt>
                <c:pt idx="504">
                  <c:v>0.86311575214031278</c:v>
                </c:pt>
                <c:pt idx="505">
                  <c:v>0.86253416625420432</c:v>
                </c:pt>
                <c:pt idx="506">
                  <c:v>0.86181511461319749</c:v>
                </c:pt>
                <c:pt idx="507">
                  <c:v>0.86103261723916058</c:v>
                </c:pt>
                <c:pt idx="508">
                  <c:v>0.86053562566375885</c:v>
                </c:pt>
                <c:pt idx="509">
                  <c:v>0.85968968255669209</c:v>
                </c:pt>
                <c:pt idx="510">
                  <c:v>0.85885431373846344</c:v>
                </c:pt>
                <c:pt idx="511">
                  <c:v>0.85851593649563673</c:v>
                </c:pt>
                <c:pt idx="512">
                  <c:v>0.8574585076118032</c:v>
                </c:pt>
                <c:pt idx="513">
                  <c:v>0.85624246439539453</c:v>
                </c:pt>
                <c:pt idx="514">
                  <c:v>0.85516388693388423</c:v>
                </c:pt>
                <c:pt idx="515">
                  <c:v>0.85491010400176415</c:v>
                </c:pt>
                <c:pt idx="516">
                  <c:v>0.85411703233888903</c:v>
                </c:pt>
                <c:pt idx="517">
                  <c:v>0.85222423463682695</c:v>
                </c:pt>
                <c:pt idx="518">
                  <c:v>0.85180126308329362</c:v>
                </c:pt>
                <c:pt idx="519">
                  <c:v>0.85003535684729148</c:v>
                </c:pt>
                <c:pt idx="520">
                  <c:v>0.84941147380582971</c:v>
                </c:pt>
                <c:pt idx="521">
                  <c:v>0.84768786472518098</c:v>
                </c:pt>
                <c:pt idx="522">
                  <c:v>0.84668330728553909</c:v>
                </c:pt>
                <c:pt idx="523">
                  <c:v>0.84578449273428058</c:v>
                </c:pt>
                <c:pt idx="524">
                  <c:v>0.84448385520716529</c:v>
                </c:pt>
                <c:pt idx="525">
                  <c:v>0.84299288048095988</c:v>
                </c:pt>
                <c:pt idx="526">
                  <c:v>0.84200947161899464</c:v>
                </c:pt>
                <c:pt idx="527">
                  <c:v>0.8414701828882396</c:v>
                </c:pt>
                <c:pt idx="528">
                  <c:v>0.83890063070052401</c:v>
                </c:pt>
                <c:pt idx="529">
                  <c:v>0.83768458748411534</c:v>
                </c:pt>
                <c:pt idx="530">
                  <c:v>0.83564374973831657</c:v>
                </c:pt>
                <c:pt idx="531">
                  <c:v>0.8347237866093814</c:v>
                </c:pt>
                <c:pt idx="532">
                  <c:v>0.83269352315242096</c:v>
                </c:pt>
                <c:pt idx="533">
                  <c:v>0.83094876549409558</c:v>
                </c:pt>
                <c:pt idx="534">
                  <c:v>0.82915113639157845</c:v>
                </c:pt>
                <c:pt idx="535">
                  <c:v>0.82719489295648641</c:v>
                </c:pt>
                <c:pt idx="536">
                  <c:v>0.82566162107492769</c:v>
                </c:pt>
                <c:pt idx="537">
                  <c:v>0.82326125750862544</c:v>
                </c:pt>
                <c:pt idx="538">
                  <c:v>0.82189717424848019</c:v>
                </c:pt>
                <c:pt idx="539">
                  <c:v>0.819401642082633</c:v>
                </c:pt>
                <c:pt idx="540">
                  <c:v>0.81822789602157775</c:v>
                </c:pt>
                <c:pt idx="541">
                  <c:v>0.81555260094547877</c:v>
                </c:pt>
                <c:pt idx="542">
                  <c:v>0.81318396024569162</c:v>
                </c:pt>
                <c:pt idx="543">
                  <c:v>0.81109025105570109</c:v>
                </c:pt>
                <c:pt idx="544">
                  <c:v>0.80827749022470385</c:v>
                </c:pt>
                <c:pt idx="545">
                  <c:v>0.8057608094811799</c:v>
                </c:pt>
                <c:pt idx="546">
                  <c:v>0.80274713716225421</c:v>
                </c:pt>
                <c:pt idx="547">
                  <c:v>0.80105525094812058</c:v>
                </c:pt>
                <c:pt idx="548">
                  <c:v>0.79791468716313485</c:v>
                </c:pt>
                <c:pt idx="549">
                  <c:v>0.79537685784193424</c:v>
                </c:pt>
                <c:pt idx="550">
                  <c:v>0.79250065127790703</c:v>
                </c:pt>
                <c:pt idx="551">
                  <c:v>0.78944468180362792</c:v>
                </c:pt>
                <c:pt idx="552">
                  <c:v>0.78610320653071386</c:v>
                </c:pt>
                <c:pt idx="553">
                  <c:v>0.78294149416805159</c:v>
                </c:pt>
                <c:pt idx="554">
                  <c:v>0.78037194198033599</c:v>
                </c:pt>
                <c:pt idx="555">
                  <c:v>0.77675553519762508</c:v>
                </c:pt>
                <c:pt idx="556">
                  <c:v>0.77313912841491428</c:v>
                </c:pt>
                <c:pt idx="557">
                  <c:v>0.76933238443311347</c:v>
                </c:pt>
                <c:pt idx="558">
                  <c:v>0.7665090493132779</c:v>
                </c:pt>
                <c:pt idx="559">
                  <c:v>0.7621524423118835</c:v>
                </c:pt>
                <c:pt idx="560">
                  <c:v>0.75877924417245446</c:v>
                </c:pt>
                <c:pt idx="561">
                  <c:v>0.75403138848404172</c:v>
                </c:pt>
                <c:pt idx="562">
                  <c:v>0.74998143585895916</c:v>
                </c:pt>
                <c:pt idx="563">
                  <c:v>0.74576229461246324</c:v>
                </c:pt>
                <c:pt idx="564">
                  <c:v>0.74112018181243389</c:v>
                </c:pt>
                <c:pt idx="565">
                  <c:v>0.73608682032538608</c:v>
                </c:pt>
                <c:pt idx="566">
                  <c:v>0.73203686770030341</c:v>
                </c:pt>
                <c:pt idx="567">
                  <c:v>0.72551253148705042</c:v>
                </c:pt>
                <c:pt idx="568">
                  <c:v>0.71896704669612055</c:v>
                </c:pt>
                <c:pt idx="569">
                  <c:v>0.70021883258575135</c:v>
                </c:pt>
                <c:pt idx="570">
                  <c:v>0.63917346312203938</c:v>
                </c:pt>
                <c:pt idx="571">
                  <c:v>0.59015106006751517</c:v>
                </c:pt>
                <c:pt idx="572">
                  <c:v>0.54407888359888645</c:v>
                </c:pt>
                <c:pt idx="573">
                  <c:v>0.49234946260174833</c:v>
                </c:pt>
                <c:pt idx="574">
                  <c:v>0.44378175396727237</c:v>
                </c:pt>
                <c:pt idx="575">
                  <c:v>0.42465286545872322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DCB-458D-A04E-63692D1155D0}"/>
            </c:ext>
          </c:extLst>
        </c:ser>
        <c:ser>
          <c:idx val="5"/>
          <c:order val="2"/>
          <c:tx>
            <c:v>Specimen 3 Additive</c:v>
          </c:tx>
          <c:spPr>
            <a:ln w="25400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'Black Additive'!$H$2:$H$558</c:f>
              <c:numCache>
                <c:formatCode>General</c:formatCode>
                <c:ptCount val="557"/>
                <c:pt idx="0">
                  <c:v>1.4999999999999999E-5</c:v>
                </c:pt>
                <c:pt idx="1">
                  <c:v>4.7999999999999996E-4</c:v>
                </c:pt>
                <c:pt idx="2">
                  <c:v>9.7999999999999997E-4</c:v>
                </c:pt>
                <c:pt idx="3">
                  <c:v>1.5E-3</c:v>
                </c:pt>
                <c:pt idx="4">
                  <c:v>1.9949999999999998E-3</c:v>
                </c:pt>
                <c:pt idx="5">
                  <c:v>2.5000000000000001E-3</c:v>
                </c:pt>
                <c:pt idx="6">
                  <c:v>3.0400000000000002E-3</c:v>
                </c:pt>
                <c:pt idx="7">
                  <c:v>3.555E-3</c:v>
                </c:pt>
                <c:pt idx="8">
                  <c:v>4.0899999999999999E-3</c:v>
                </c:pt>
                <c:pt idx="9">
                  <c:v>4.6649999999999999E-3</c:v>
                </c:pt>
                <c:pt idx="10">
                  <c:v>5.2949999999999994E-3</c:v>
                </c:pt>
                <c:pt idx="11">
                  <c:v>5.8950000000000001E-3</c:v>
                </c:pt>
                <c:pt idx="12">
                  <c:v>6.6150000000000002E-3</c:v>
                </c:pt>
                <c:pt idx="13">
                  <c:v>7.4099999999999999E-3</c:v>
                </c:pt>
                <c:pt idx="14">
                  <c:v>8.26E-3</c:v>
                </c:pt>
                <c:pt idx="15">
                  <c:v>9.0849999999999993E-3</c:v>
                </c:pt>
                <c:pt idx="16">
                  <c:v>9.9249999999999998E-3</c:v>
                </c:pt>
                <c:pt idx="17">
                  <c:v>1.0765E-2</c:v>
                </c:pt>
                <c:pt idx="18">
                  <c:v>1.1594999999999999E-2</c:v>
                </c:pt>
                <c:pt idx="19">
                  <c:v>1.244E-2</c:v>
                </c:pt>
                <c:pt idx="20">
                  <c:v>1.3300000000000001E-2</c:v>
                </c:pt>
                <c:pt idx="21">
                  <c:v>1.4119999999999999E-2</c:v>
                </c:pt>
                <c:pt idx="22">
                  <c:v>1.494E-2</c:v>
                </c:pt>
                <c:pt idx="23">
                  <c:v>1.5790000000000002E-2</c:v>
                </c:pt>
                <c:pt idx="24">
                  <c:v>1.6625000000000001E-2</c:v>
                </c:pt>
                <c:pt idx="25">
                  <c:v>1.7469999999999999E-2</c:v>
                </c:pt>
                <c:pt idx="26">
                  <c:v>1.8294999999999999E-2</c:v>
                </c:pt>
                <c:pt idx="27">
                  <c:v>1.9134999999999999E-2</c:v>
                </c:pt>
                <c:pt idx="28">
                  <c:v>1.9975E-2</c:v>
                </c:pt>
                <c:pt idx="29">
                  <c:v>2.0815E-2</c:v>
                </c:pt>
                <c:pt idx="30">
                  <c:v>2.1649999999999999E-2</c:v>
                </c:pt>
                <c:pt idx="31">
                  <c:v>2.2464999999999999E-2</c:v>
                </c:pt>
                <c:pt idx="32">
                  <c:v>2.3314999999999999E-2</c:v>
                </c:pt>
                <c:pt idx="33">
                  <c:v>2.4154999999999999E-2</c:v>
                </c:pt>
                <c:pt idx="34">
                  <c:v>2.4990000000000002E-2</c:v>
                </c:pt>
                <c:pt idx="35">
                  <c:v>2.581E-2</c:v>
                </c:pt>
                <c:pt idx="36">
                  <c:v>2.665E-2</c:v>
                </c:pt>
                <c:pt idx="37">
                  <c:v>2.7474999999999999E-2</c:v>
                </c:pt>
                <c:pt idx="38">
                  <c:v>2.8305000000000004E-2</c:v>
                </c:pt>
                <c:pt idx="39">
                  <c:v>2.9125000000000002E-2</c:v>
                </c:pt>
                <c:pt idx="40">
                  <c:v>2.9975000000000002E-2</c:v>
                </c:pt>
                <c:pt idx="41">
                  <c:v>3.0825000000000002E-2</c:v>
                </c:pt>
                <c:pt idx="42">
                  <c:v>3.1660000000000001E-2</c:v>
                </c:pt>
                <c:pt idx="43">
                  <c:v>3.2485E-2</c:v>
                </c:pt>
                <c:pt idx="44">
                  <c:v>3.3309999999999999E-2</c:v>
                </c:pt>
                <c:pt idx="45">
                  <c:v>3.415E-2</c:v>
                </c:pt>
                <c:pt idx="46">
                  <c:v>3.4979999999999997E-2</c:v>
                </c:pt>
                <c:pt idx="47">
                  <c:v>3.5815E-2</c:v>
                </c:pt>
                <c:pt idx="48">
                  <c:v>3.6664999999999996E-2</c:v>
                </c:pt>
                <c:pt idx="49">
                  <c:v>3.7499999999999999E-2</c:v>
                </c:pt>
                <c:pt idx="50">
                  <c:v>3.8315000000000002E-2</c:v>
                </c:pt>
                <c:pt idx="51">
                  <c:v>3.9169999999999996E-2</c:v>
                </c:pt>
                <c:pt idx="52">
                  <c:v>3.9985E-2</c:v>
                </c:pt>
                <c:pt idx="53">
                  <c:v>4.0829999999999998E-2</c:v>
                </c:pt>
                <c:pt idx="54">
                  <c:v>4.1645000000000001E-2</c:v>
                </c:pt>
                <c:pt idx="55">
                  <c:v>4.249E-2</c:v>
                </c:pt>
                <c:pt idx="56">
                  <c:v>4.3310000000000001E-2</c:v>
                </c:pt>
                <c:pt idx="57">
                  <c:v>4.4155E-2</c:v>
                </c:pt>
                <c:pt idx="58">
                  <c:v>4.4979999999999999E-2</c:v>
                </c:pt>
                <c:pt idx="59">
                  <c:v>4.5815000000000002E-2</c:v>
                </c:pt>
                <c:pt idx="60">
                  <c:v>4.6650000000000004E-2</c:v>
                </c:pt>
                <c:pt idx="61">
                  <c:v>4.7510000000000004E-2</c:v>
                </c:pt>
                <c:pt idx="62">
                  <c:v>4.8309999999999999E-2</c:v>
                </c:pt>
                <c:pt idx="63">
                  <c:v>4.9159999999999995E-2</c:v>
                </c:pt>
                <c:pt idx="64">
                  <c:v>4.9985000000000002E-2</c:v>
                </c:pt>
                <c:pt idx="65">
                  <c:v>5.0814999999999999E-2</c:v>
                </c:pt>
                <c:pt idx="66">
                  <c:v>5.1654999999999993E-2</c:v>
                </c:pt>
                <c:pt idx="67">
                  <c:v>5.2475000000000008E-2</c:v>
                </c:pt>
                <c:pt idx="68">
                  <c:v>5.3310000000000003E-2</c:v>
                </c:pt>
                <c:pt idx="69">
                  <c:v>5.416E-2</c:v>
                </c:pt>
                <c:pt idx="70">
                  <c:v>5.4984999999999992E-2</c:v>
                </c:pt>
                <c:pt idx="71">
                  <c:v>5.5805000000000007E-2</c:v>
                </c:pt>
                <c:pt idx="72">
                  <c:v>5.6660000000000002E-2</c:v>
                </c:pt>
                <c:pt idx="73">
                  <c:v>5.7499999999999996E-2</c:v>
                </c:pt>
                <c:pt idx="74">
                  <c:v>5.8320000000000004E-2</c:v>
                </c:pt>
                <c:pt idx="75">
                  <c:v>5.9145000000000003E-2</c:v>
                </c:pt>
                <c:pt idx="76">
                  <c:v>5.9984999999999997E-2</c:v>
                </c:pt>
                <c:pt idx="77">
                  <c:v>6.0804999999999998E-2</c:v>
                </c:pt>
                <c:pt idx="78">
                  <c:v>6.1629999999999997E-2</c:v>
                </c:pt>
                <c:pt idx="79">
                  <c:v>6.2480000000000001E-2</c:v>
                </c:pt>
                <c:pt idx="80">
                  <c:v>6.3314999999999996E-2</c:v>
                </c:pt>
                <c:pt idx="81">
                  <c:v>6.4129999999999993E-2</c:v>
                </c:pt>
                <c:pt idx="82">
                  <c:v>6.498000000000001E-2</c:v>
                </c:pt>
                <c:pt idx="83">
                  <c:v>6.5820000000000004E-2</c:v>
                </c:pt>
                <c:pt idx="84">
                  <c:v>6.6640000000000005E-2</c:v>
                </c:pt>
                <c:pt idx="85">
                  <c:v>6.7500000000000004E-2</c:v>
                </c:pt>
                <c:pt idx="86">
                  <c:v>6.8315000000000001E-2</c:v>
                </c:pt>
                <c:pt idx="87">
                  <c:v>6.9150000000000003E-2</c:v>
                </c:pt>
                <c:pt idx="88">
                  <c:v>6.9980000000000001E-2</c:v>
                </c:pt>
                <c:pt idx="89">
                  <c:v>7.0830000000000004E-2</c:v>
                </c:pt>
                <c:pt idx="90">
                  <c:v>7.1650000000000005E-2</c:v>
                </c:pt>
                <c:pt idx="91">
                  <c:v>7.2480000000000003E-2</c:v>
                </c:pt>
                <c:pt idx="92">
                  <c:v>7.3329999999999992E-2</c:v>
                </c:pt>
                <c:pt idx="93">
                  <c:v>7.4154999999999999E-2</c:v>
                </c:pt>
                <c:pt idx="94">
                  <c:v>7.5005000000000002E-2</c:v>
                </c:pt>
                <c:pt idx="95">
                  <c:v>7.5814999999999994E-2</c:v>
                </c:pt>
                <c:pt idx="96">
                  <c:v>7.6659999999999992E-2</c:v>
                </c:pt>
                <c:pt idx="97">
                  <c:v>7.7470000000000011E-2</c:v>
                </c:pt>
                <c:pt idx="98">
                  <c:v>7.8320000000000001E-2</c:v>
                </c:pt>
                <c:pt idx="99">
                  <c:v>7.9149999999999998E-2</c:v>
                </c:pt>
                <c:pt idx="100">
                  <c:v>7.9995000000000011E-2</c:v>
                </c:pt>
                <c:pt idx="101">
                  <c:v>8.0814999999999998E-2</c:v>
                </c:pt>
                <c:pt idx="102">
                  <c:v>8.165E-2</c:v>
                </c:pt>
                <c:pt idx="103">
                  <c:v>8.2479999999999998E-2</c:v>
                </c:pt>
                <c:pt idx="104">
                  <c:v>8.3315E-2</c:v>
                </c:pt>
                <c:pt idx="105">
                  <c:v>8.4155000000000008E-2</c:v>
                </c:pt>
                <c:pt idx="106">
                  <c:v>8.4999999999999992E-2</c:v>
                </c:pt>
                <c:pt idx="107">
                  <c:v>8.5815000000000002E-2</c:v>
                </c:pt>
                <c:pt idx="108">
                  <c:v>8.665500000000001E-2</c:v>
                </c:pt>
                <c:pt idx="109">
                  <c:v>8.7480000000000002E-2</c:v>
                </c:pt>
                <c:pt idx="110">
                  <c:v>8.8315000000000005E-2</c:v>
                </c:pt>
                <c:pt idx="111">
                  <c:v>8.9159999999999989E-2</c:v>
                </c:pt>
                <c:pt idx="112">
                  <c:v>8.9964999999999989E-2</c:v>
                </c:pt>
                <c:pt idx="113">
                  <c:v>9.0819999999999998E-2</c:v>
                </c:pt>
                <c:pt idx="114">
                  <c:v>9.1659999999999991E-2</c:v>
                </c:pt>
                <c:pt idx="115">
                  <c:v>9.2484999999999998E-2</c:v>
                </c:pt>
                <c:pt idx="116">
                  <c:v>9.3304999999999999E-2</c:v>
                </c:pt>
                <c:pt idx="117">
                  <c:v>9.4134999999999996E-2</c:v>
                </c:pt>
                <c:pt idx="118">
                  <c:v>9.5000000000000001E-2</c:v>
                </c:pt>
                <c:pt idx="119">
                  <c:v>9.5805000000000001E-2</c:v>
                </c:pt>
                <c:pt idx="120">
                  <c:v>9.6645000000000009E-2</c:v>
                </c:pt>
                <c:pt idx="121">
                  <c:v>9.7470000000000001E-2</c:v>
                </c:pt>
                <c:pt idx="122">
                  <c:v>9.8309999999999995E-2</c:v>
                </c:pt>
                <c:pt idx="123">
                  <c:v>9.9145000000000011E-2</c:v>
                </c:pt>
                <c:pt idx="124">
                  <c:v>9.9985000000000004E-2</c:v>
                </c:pt>
                <c:pt idx="125">
                  <c:v>0.10083</c:v>
                </c:pt>
                <c:pt idx="126">
                  <c:v>0.10166500000000001</c:v>
                </c:pt>
                <c:pt idx="127">
                  <c:v>0.10249</c:v>
                </c:pt>
                <c:pt idx="128">
                  <c:v>0.10334000000000002</c:v>
                </c:pt>
                <c:pt idx="129">
                  <c:v>0.10415000000000001</c:v>
                </c:pt>
                <c:pt idx="130">
                  <c:v>0.10498499999999999</c:v>
                </c:pt>
                <c:pt idx="131">
                  <c:v>0.10581499999999999</c:v>
                </c:pt>
                <c:pt idx="132">
                  <c:v>0.10666</c:v>
                </c:pt>
                <c:pt idx="133">
                  <c:v>0.1075</c:v>
                </c:pt>
                <c:pt idx="134">
                  <c:v>0.108335</c:v>
                </c:pt>
                <c:pt idx="135">
                  <c:v>0.10913999999999999</c:v>
                </c:pt>
                <c:pt idx="136">
                  <c:v>0.109985</c:v>
                </c:pt>
                <c:pt idx="137">
                  <c:v>0.11081000000000001</c:v>
                </c:pt>
                <c:pt idx="138">
                  <c:v>0.11165499999999999</c:v>
                </c:pt>
                <c:pt idx="139">
                  <c:v>0.11249000000000001</c:v>
                </c:pt>
                <c:pt idx="140">
                  <c:v>0.11330999999999999</c:v>
                </c:pt>
                <c:pt idx="141">
                  <c:v>0.11413</c:v>
                </c:pt>
                <c:pt idx="142">
                  <c:v>0.114985</c:v>
                </c:pt>
                <c:pt idx="143">
                  <c:v>0.11579500000000001</c:v>
                </c:pt>
                <c:pt idx="144">
                  <c:v>0.11665</c:v>
                </c:pt>
                <c:pt idx="145">
                  <c:v>0.11748</c:v>
                </c:pt>
                <c:pt idx="146">
                  <c:v>0.11834</c:v>
                </c:pt>
                <c:pt idx="147">
                  <c:v>0.11915000000000001</c:v>
                </c:pt>
                <c:pt idx="148">
                  <c:v>0.11998500000000001</c:v>
                </c:pt>
                <c:pt idx="149">
                  <c:v>0.12082</c:v>
                </c:pt>
                <c:pt idx="150">
                  <c:v>0.12164999999999999</c:v>
                </c:pt>
                <c:pt idx="151">
                  <c:v>0.122485</c:v>
                </c:pt>
                <c:pt idx="152">
                  <c:v>0.12332499999999999</c:v>
                </c:pt>
                <c:pt idx="153">
                  <c:v>0.12415499999999999</c:v>
                </c:pt>
                <c:pt idx="154">
                  <c:v>0.12499</c:v>
                </c:pt>
                <c:pt idx="155">
                  <c:v>0.12581500000000001</c:v>
                </c:pt>
                <c:pt idx="156">
                  <c:v>0.12664</c:v>
                </c:pt>
                <c:pt idx="157">
                  <c:v>0.12748999999999999</c:v>
                </c:pt>
                <c:pt idx="158">
                  <c:v>0.128335</c:v>
                </c:pt>
                <c:pt idx="159">
                  <c:v>0.12915000000000001</c:v>
                </c:pt>
                <c:pt idx="160">
                  <c:v>0.12998999999999999</c:v>
                </c:pt>
                <c:pt idx="161">
                  <c:v>0.130825</c:v>
                </c:pt>
                <c:pt idx="162">
                  <c:v>0.13164999999999999</c:v>
                </c:pt>
                <c:pt idx="163">
                  <c:v>0.13250000000000001</c:v>
                </c:pt>
                <c:pt idx="164">
                  <c:v>0.13331500000000002</c:v>
                </c:pt>
                <c:pt idx="165">
                  <c:v>0.13414999999999999</c:v>
                </c:pt>
                <c:pt idx="166">
                  <c:v>0.13498499999999999</c:v>
                </c:pt>
                <c:pt idx="167">
                  <c:v>0.13581000000000001</c:v>
                </c:pt>
                <c:pt idx="168">
                  <c:v>0.13667000000000001</c:v>
                </c:pt>
                <c:pt idx="169">
                  <c:v>0.13747499999999999</c:v>
                </c:pt>
                <c:pt idx="170">
                  <c:v>0.13831500000000002</c:v>
                </c:pt>
                <c:pt idx="171">
                  <c:v>0.13915</c:v>
                </c:pt>
                <c:pt idx="172">
                  <c:v>0.13997500000000002</c:v>
                </c:pt>
                <c:pt idx="173">
                  <c:v>0.14082500000000001</c:v>
                </c:pt>
                <c:pt idx="174">
                  <c:v>0.14164499999999999</c:v>
                </c:pt>
                <c:pt idx="175">
                  <c:v>0.142485</c:v>
                </c:pt>
                <c:pt idx="176">
                  <c:v>0.14330999999999999</c:v>
                </c:pt>
                <c:pt idx="177">
                  <c:v>0.14415500000000001</c:v>
                </c:pt>
                <c:pt idx="178">
                  <c:v>0.145005</c:v>
                </c:pt>
                <c:pt idx="179">
                  <c:v>0.145815</c:v>
                </c:pt>
                <c:pt idx="180">
                  <c:v>0.14665999999999998</c:v>
                </c:pt>
                <c:pt idx="181">
                  <c:v>0.14747499999999999</c:v>
                </c:pt>
                <c:pt idx="182">
                  <c:v>0.14832000000000001</c:v>
                </c:pt>
                <c:pt idx="183">
                  <c:v>0.14915</c:v>
                </c:pt>
                <c:pt idx="184">
                  <c:v>0.14998499999999998</c:v>
                </c:pt>
                <c:pt idx="185">
                  <c:v>0.15082500000000001</c:v>
                </c:pt>
                <c:pt idx="186">
                  <c:v>0.15165500000000001</c:v>
                </c:pt>
                <c:pt idx="187">
                  <c:v>0.15249499999999999</c:v>
                </c:pt>
                <c:pt idx="188">
                  <c:v>0.15331</c:v>
                </c:pt>
                <c:pt idx="189">
                  <c:v>0.154145</c:v>
                </c:pt>
                <c:pt idx="190">
                  <c:v>0.15498000000000001</c:v>
                </c:pt>
                <c:pt idx="191">
                  <c:v>0.15582499999999999</c:v>
                </c:pt>
                <c:pt idx="192">
                  <c:v>0.15665999999999999</c:v>
                </c:pt>
                <c:pt idx="193">
                  <c:v>0.15748500000000001</c:v>
                </c:pt>
                <c:pt idx="194">
                  <c:v>0.15831999999999999</c:v>
                </c:pt>
                <c:pt idx="195">
                  <c:v>0.15914500000000001</c:v>
                </c:pt>
                <c:pt idx="196">
                  <c:v>0.159995</c:v>
                </c:pt>
                <c:pt idx="197">
                  <c:v>0.16081499999999999</c:v>
                </c:pt>
                <c:pt idx="198">
                  <c:v>0.16165000000000002</c:v>
                </c:pt>
                <c:pt idx="199">
                  <c:v>0.16250500000000001</c:v>
                </c:pt>
                <c:pt idx="200">
                  <c:v>0.16331500000000002</c:v>
                </c:pt>
                <c:pt idx="201">
                  <c:v>0.164135</c:v>
                </c:pt>
                <c:pt idx="202">
                  <c:v>0.16497500000000001</c:v>
                </c:pt>
                <c:pt idx="203">
                  <c:v>0.16582</c:v>
                </c:pt>
                <c:pt idx="204">
                  <c:v>0.166655</c:v>
                </c:pt>
                <c:pt idx="205">
                  <c:v>0.16748499999999999</c:v>
                </c:pt>
                <c:pt idx="206">
                  <c:v>0.168325</c:v>
                </c:pt>
                <c:pt idx="207">
                  <c:v>0.16914000000000001</c:v>
                </c:pt>
                <c:pt idx="208">
                  <c:v>0.169985</c:v>
                </c:pt>
                <c:pt idx="209">
                  <c:v>0.170825</c:v>
                </c:pt>
                <c:pt idx="210">
                  <c:v>0.17164499999999999</c:v>
                </c:pt>
                <c:pt idx="211">
                  <c:v>0.17249</c:v>
                </c:pt>
                <c:pt idx="212">
                  <c:v>0.17332</c:v>
                </c:pt>
                <c:pt idx="213">
                  <c:v>0.17416499999999999</c:v>
                </c:pt>
                <c:pt idx="214">
                  <c:v>0.17497499999999999</c:v>
                </c:pt>
                <c:pt idx="215">
                  <c:v>0.17583500000000002</c:v>
                </c:pt>
                <c:pt idx="216">
                  <c:v>0.176645</c:v>
                </c:pt>
                <c:pt idx="217">
                  <c:v>0.17748999999999998</c:v>
                </c:pt>
                <c:pt idx="218">
                  <c:v>0.17831</c:v>
                </c:pt>
                <c:pt idx="219">
                  <c:v>0.17914000000000002</c:v>
                </c:pt>
                <c:pt idx="220">
                  <c:v>0.17998</c:v>
                </c:pt>
                <c:pt idx="221">
                  <c:v>0.18080499999999999</c:v>
                </c:pt>
                <c:pt idx="222">
                  <c:v>0.18165999999999999</c:v>
                </c:pt>
                <c:pt idx="223">
                  <c:v>0.18248500000000001</c:v>
                </c:pt>
                <c:pt idx="224">
                  <c:v>0.183335</c:v>
                </c:pt>
                <c:pt idx="225">
                  <c:v>0.18417</c:v>
                </c:pt>
                <c:pt idx="226">
                  <c:v>0.18498500000000001</c:v>
                </c:pt>
                <c:pt idx="227">
                  <c:v>0.18582000000000001</c:v>
                </c:pt>
                <c:pt idx="228">
                  <c:v>0.18665000000000001</c:v>
                </c:pt>
                <c:pt idx="229">
                  <c:v>0.18748499999999998</c:v>
                </c:pt>
                <c:pt idx="230">
                  <c:v>0.18833</c:v>
                </c:pt>
                <c:pt idx="231">
                  <c:v>0.18915500000000002</c:v>
                </c:pt>
                <c:pt idx="232">
                  <c:v>0.18998999999999999</c:v>
                </c:pt>
                <c:pt idx="233">
                  <c:v>0.19081500000000001</c:v>
                </c:pt>
                <c:pt idx="234">
                  <c:v>0.19165499999999999</c:v>
                </c:pt>
                <c:pt idx="235">
                  <c:v>0.19247500000000001</c:v>
                </c:pt>
                <c:pt idx="236">
                  <c:v>0.19331000000000001</c:v>
                </c:pt>
                <c:pt idx="237">
                  <c:v>0.19415500000000002</c:v>
                </c:pt>
                <c:pt idx="238">
                  <c:v>0.19497999999999999</c:v>
                </c:pt>
                <c:pt idx="239">
                  <c:v>0.195825</c:v>
                </c:pt>
                <c:pt idx="240">
                  <c:v>0.19666</c:v>
                </c:pt>
                <c:pt idx="241">
                  <c:v>0.197495</c:v>
                </c:pt>
                <c:pt idx="242">
                  <c:v>0.198325</c:v>
                </c:pt>
                <c:pt idx="243">
                  <c:v>0.19916499999999998</c:v>
                </c:pt>
                <c:pt idx="244">
                  <c:v>0.19997000000000001</c:v>
                </c:pt>
                <c:pt idx="245">
                  <c:v>0.20083500000000001</c:v>
                </c:pt>
                <c:pt idx="246">
                  <c:v>0.20163999999999999</c:v>
                </c:pt>
                <c:pt idx="247">
                  <c:v>0.20246499999999998</c:v>
                </c:pt>
                <c:pt idx="248">
                  <c:v>0.20332499999999998</c:v>
                </c:pt>
                <c:pt idx="249">
                  <c:v>0.20415999999999998</c:v>
                </c:pt>
                <c:pt idx="250">
                  <c:v>0.20498500000000003</c:v>
                </c:pt>
                <c:pt idx="251">
                  <c:v>0.205815</c:v>
                </c:pt>
                <c:pt idx="252">
                  <c:v>0.20668500000000001</c:v>
                </c:pt>
                <c:pt idx="253">
                  <c:v>0.20749499999999999</c:v>
                </c:pt>
                <c:pt idx="254">
                  <c:v>0.20832500000000001</c:v>
                </c:pt>
                <c:pt idx="255">
                  <c:v>0.20913499999999999</c:v>
                </c:pt>
                <c:pt idx="256">
                  <c:v>0.20998999999999998</c:v>
                </c:pt>
                <c:pt idx="257">
                  <c:v>0.21082999999999999</c:v>
                </c:pt>
                <c:pt idx="258">
                  <c:v>0.21163999999999999</c:v>
                </c:pt>
                <c:pt idx="259">
                  <c:v>0.21248</c:v>
                </c:pt>
                <c:pt idx="260">
                  <c:v>0.21330499999999999</c:v>
                </c:pt>
                <c:pt idx="261">
                  <c:v>0.21415999999999999</c:v>
                </c:pt>
                <c:pt idx="262">
                  <c:v>0.21499000000000001</c:v>
                </c:pt>
                <c:pt idx="263">
                  <c:v>0.21582499999999999</c:v>
                </c:pt>
                <c:pt idx="264">
                  <c:v>0.21665999999999999</c:v>
                </c:pt>
                <c:pt idx="265">
                  <c:v>0.21749000000000002</c:v>
                </c:pt>
                <c:pt idx="266">
                  <c:v>0.21832500000000002</c:v>
                </c:pt>
                <c:pt idx="267">
                  <c:v>0.219135</c:v>
                </c:pt>
                <c:pt idx="268">
                  <c:v>0.21998000000000001</c:v>
                </c:pt>
                <c:pt idx="269">
                  <c:v>0.22082499999999999</c:v>
                </c:pt>
                <c:pt idx="270">
                  <c:v>0.221665</c:v>
                </c:pt>
                <c:pt idx="271">
                  <c:v>0.22248499999999999</c:v>
                </c:pt>
                <c:pt idx="272">
                  <c:v>0.22332000000000002</c:v>
                </c:pt>
                <c:pt idx="273">
                  <c:v>0.22414499999999998</c:v>
                </c:pt>
                <c:pt idx="274">
                  <c:v>0.22498000000000001</c:v>
                </c:pt>
                <c:pt idx="275">
                  <c:v>0.22581999999999999</c:v>
                </c:pt>
                <c:pt idx="276">
                  <c:v>0.226655</c:v>
                </c:pt>
                <c:pt idx="277">
                  <c:v>0.22747500000000001</c:v>
                </c:pt>
                <c:pt idx="278">
                  <c:v>0.22831000000000001</c:v>
                </c:pt>
                <c:pt idx="279">
                  <c:v>0.22916500000000001</c:v>
                </c:pt>
                <c:pt idx="280">
                  <c:v>0.22997000000000001</c:v>
                </c:pt>
                <c:pt idx="281">
                  <c:v>0.23083000000000001</c:v>
                </c:pt>
                <c:pt idx="282">
                  <c:v>0.23164500000000002</c:v>
                </c:pt>
                <c:pt idx="283">
                  <c:v>0.23247499999999999</c:v>
                </c:pt>
                <c:pt idx="284">
                  <c:v>0.23332999999999998</c:v>
                </c:pt>
                <c:pt idx="285">
                  <c:v>0.23414000000000001</c:v>
                </c:pt>
                <c:pt idx="286">
                  <c:v>0.23497499999999999</c:v>
                </c:pt>
                <c:pt idx="287">
                  <c:v>0.23582</c:v>
                </c:pt>
                <c:pt idx="288">
                  <c:v>0.23663500000000001</c:v>
                </c:pt>
                <c:pt idx="289">
                  <c:v>0.23747500000000002</c:v>
                </c:pt>
                <c:pt idx="290">
                  <c:v>0.238315</c:v>
                </c:pt>
                <c:pt idx="291">
                  <c:v>0.239145</c:v>
                </c:pt>
                <c:pt idx="292">
                  <c:v>0.23998499999999998</c:v>
                </c:pt>
                <c:pt idx="293">
                  <c:v>0.24080499999999999</c:v>
                </c:pt>
                <c:pt idx="294">
                  <c:v>0.24165999999999999</c:v>
                </c:pt>
                <c:pt idx="295">
                  <c:v>0.24249999999999999</c:v>
                </c:pt>
                <c:pt idx="296">
                  <c:v>0.243315</c:v>
                </c:pt>
                <c:pt idx="297">
                  <c:v>0.24415000000000001</c:v>
                </c:pt>
                <c:pt idx="298">
                  <c:v>0.244975</c:v>
                </c:pt>
                <c:pt idx="299">
                  <c:v>0.245805</c:v>
                </c:pt>
                <c:pt idx="300">
                  <c:v>0.24664999999999998</c:v>
                </c:pt>
                <c:pt idx="301">
                  <c:v>0.24749500000000002</c:v>
                </c:pt>
                <c:pt idx="302">
                  <c:v>0.24830000000000002</c:v>
                </c:pt>
                <c:pt idx="303">
                  <c:v>0.24914</c:v>
                </c:pt>
                <c:pt idx="304">
                  <c:v>0.24998000000000001</c:v>
                </c:pt>
                <c:pt idx="305">
                  <c:v>0.25078999999999996</c:v>
                </c:pt>
                <c:pt idx="306">
                  <c:v>0.25163999999999997</c:v>
                </c:pt>
                <c:pt idx="307">
                  <c:v>0.25247000000000003</c:v>
                </c:pt>
                <c:pt idx="308">
                  <c:v>0.25331999999999999</c:v>
                </c:pt>
                <c:pt idx="309">
                  <c:v>0.25416500000000003</c:v>
                </c:pt>
                <c:pt idx="310">
                  <c:v>0.25497999999999998</c:v>
                </c:pt>
                <c:pt idx="311">
                  <c:v>0.25581500000000001</c:v>
                </c:pt>
                <c:pt idx="312">
                  <c:v>0.25665499999999997</c:v>
                </c:pt>
                <c:pt idx="313">
                  <c:v>0.25748000000000004</c:v>
                </c:pt>
                <c:pt idx="314">
                  <c:v>0.25830500000000001</c:v>
                </c:pt>
                <c:pt idx="315">
                  <c:v>0.25915499999999997</c:v>
                </c:pt>
                <c:pt idx="316">
                  <c:v>0.26000499999999999</c:v>
                </c:pt>
                <c:pt idx="317">
                  <c:v>0.26081500000000002</c:v>
                </c:pt>
                <c:pt idx="318">
                  <c:v>0.26163500000000001</c:v>
                </c:pt>
                <c:pt idx="319">
                  <c:v>0.26247999999999999</c:v>
                </c:pt>
                <c:pt idx="320">
                  <c:v>0.26333000000000001</c:v>
                </c:pt>
                <c:pt idx="321">
                  <c:v>0.26414499999999996</c:v>
                </c:pt>
                <c:pt idx="322">
                  <c:v>0.26499</c:v>
                </c:pt>
                <c:pt idx="323">
                  <c:v>0.26580999999999999</c:v>
                </c:pt>
                <c:pt idx="324">
                  <c:v>0.26665</c:v>
                </c:pt>
                <c:pt idx="325">
                  <c:v>0.26748</c:v>
                </c:pt>
                <c:pt idx="326">
                  <c:v>0.26830500000000002</c:v>
                </c:pt>
                <c:pt idx="327">
                  <c:v>0.26915499999999998</c:v>
                </c:pt>
                <c:pt idx="328">
                  <c:v>0.26998</c:v>
                </c:pt>
                <c:pt idx="329">
                  <c:v>0.27080500000000002</c:v>
                </c:pt>
                <c:pt idx="330">
                  <c:v>0.27165</c:v>
                </c:pt>
                <c:pt idx="331">
                  <c:v>0.27247499999999997</c:v>
                </c:pt>
                <c:pt idx="332">
                  <c:v>0.27331500000000003</c:v>
                </c:pt>
                <c:pt idx="333">
                  <c:v>0.27415</c:v>
                </c:pt>
                <c:pt idx="334">
                  <c:v>0.27496999999999999</c:v>
                </c:pt>
                <c:pt idx="335">
                  <c:v>0.275835</c:v>
                </c:pt>
                <c:pt idx="336">
                  <c:v>0.27664499999999997</c:v>
                </c:pt>
                <c:pt idx="337">
                  <c:v>0.27748499999999998</c:v>
                </c:pt>
                <c:pt idx="338">
                  <c:v>0.27832000000000001</c:v>
                </c:pt>
                <c:pt idx="339">
                  <c:v>0.27911999999999998</c:v>
                </c:pt>
                <c:pt idx="340">
                  <c:v>0.27999999999999997</c:v>
                </c:pt>
                <c:pt idx="341">
                  <c:v>0.28081</c:v>
                </c:pt>
                <c:pt idx="342">
                  <c:v>0.28165000000000001</c:v>
                </c:pt>
                <c:pt idx="343">
                  <c:v>0.28250999999999998</c:v>
                </c:pt>
                <c:pt idx="344">
                  <c:v>0.28332000000000002</c:v>
                </c:pt>
                <c:pt idx="345">
                  <c:v>0.28414</c:v>
                </c:pt>
                <c:pt idx="346">
                  <c:v>0.28498999999999997</c:v>
                </c:pt>
                <c:pt idx="347">
                  <c:v>0.28582000000000002</c:v>
                </c:pt>
                <c:pt idx="348">
                  <c:v>0.28665499999999999</c:v>
                </c:pt>
                <c:pt idx="349">
                  <c:v>0.28747500000000004</c:v>
                </c:pt>
                <c:pt idx="350">
                  <c:v>0.28832000000000002</c:v>
                </c:pt>
                <c:pt idx="351">
                  <c:v>0.28915000000000002</c:v>
                </c:pt>
                <c:pt idx="352">
                  <c:v>0.28997000000000001</c:v>
                </c:pt>
                <c:pt idx="353">
                  <c:v>0.29081499999999999</c:v>
                </c:pt>
                <c:pt idx="354">
                  <c:v>0.29165000000000002</c:v>
                </c:pt>
                <c:pt idx="355">
                  <c:v>0.292495</c:v>
                </c:pt>
                <c:pt idx="356">
                  <c:v>0.29330500000000004</c:v>
                </c:pt>
                <c:pt idx="357">
                  <c:v>0.294155</c:v>
                </c:pt>
                <c:pt idx="358">
                  <c:v>0.29498000000000002</c:v>
                </c:pt>
                <c:pt idx="359">
                  <c:v>0.29580499999999998</c:v>
                </c:pt>
                <c:pt idx="360">
                  <c:v>0.296655</c:v>
                </c:pt>
                <c:pt idx="361">
                  <c:v>0.29748000000000002</c:v>
                </c:pt>
                <c:pt idx="362">
                  <c:v>0.298315</c:v>
                </c:pt>
                <c:pt idx="363">
                  <c:v>0.29914499999999999</c:v>
                </c:pt>
                <c:pt idx="364">
                  <c:v>0.29998000000000002</c:v>
                </c:pt>
                <c:pt idx="365">
                  <c:v>0.30081000000000002</c:v>
                </c:pt>
                <c:pt idx="366">
                  <c:v>0.30165000000000003</c:v>
                </c:pt>
                <c:pt idx="367">
                  <c:v>0.30247999999999997</c:v>
                </c:pt>
                <c:pt idx="368">
                  <c:v>0.303315</c:v>
                </c:pt>
                <c:pt idx="369">
                  <c:v>0.30413999999999997</c:v>
                </c:pt>
                <c:pt idx="370">
                  <c:v>0.30498500000000001</c:v>
                </c:pt>
                <c:pt idx="371">
                  <c:v>0.30581999999999998</c:v>
                </c:pt>
                <c:pt idx="372">
                  <c:v>0.30665500000000001</c:v>
                </c:pt>
                <c:pt idx="373">
                  <c:v>0.30748000000000003</c:v>
                </c:pt>
                <c:pt idx="374">
                  <c:v>0.30830999999999997</c:v>
                </c:pt>
                <c:pt idx="375">
                  <c:v>0.30913499999999999</c:v>
                </c:pt>
                <c:pt idx="376">
                  <c:v>0.30998999999999999</c:v>
                </c:pt>
                <c:pt idx="377">
                  <c:v>0.31081999999999999</c:v>
                </c:pt>
                <c:pt idx="378">
                  <c:v>0.31165500000000002</c:v>
                </c:pt>
                <c:pt idx="379">
                  <c:v>0.31247999999999998</c:v>
                </c:pt>
                <c:pt idx="380">
                  <c:v>0.31333</c:v>
                </c:pt>
                <c:pt idx="381">
                  <c:v>0.314135</c:v>
                </c:pt>
                <c:pt idx="382">
                  <c:v>0.31498499999999996</c:v>
                </c:pt>
                <c:pt idx="383">
                  <c:v>0.31582499999999997</c:v>
                </c:pt>
                <c:pt idx="384">
                  <c:v>0.31663999999999998</c:v>
                </c:pt>
                <c:pt idx="385">
                  <c:v>0.31747999999999998</c:v>
                </c:pt>
                <c:pt idx="386">
                  <c:v>0.31833</c:v>
                </c:pt>
                <c:pt idx="387">
                  <c:v>0.31916500000000003</c:v>
                </c:pt>
                <c:pt idx="388">
                  <c:v>0.31997500000000001</c:v>
                </c:pt>
                <c:pt idx="389">
                  <c:v>0.32083</c:v>
                </c:pt>
                <c:pt idx="390">
                  <c:v>0.32164500000000001</c:v>
                </c:pt>
                <c:pt idx="391">
                  <c:v>0.32248500000000002</c:v>
                </c:pt>
                <c:pt idx="392">
                  <c:v>0.32331500000000002</c:v>
                </c:pt>
                <c:pt idx="393">
                  <c:v>0.32416499999999998</c:v>
                </c:pt>
                <c:pt idx="394">
                  <c:v>0.32496999999999998</c:v>
                </c:pt>
                <c:pt idx="395">
                  <c:v>0.32581500000000002</c:v>
                </c:pt>
                <c:pt idx="396">
                  <c:v>0.32663999999999999</c:v>
                </c:pt>
                <c:pt idx="397">
                  <c:v>0.32747000000000004</c:v>
                </c:pt>
                <c:pt idx="398">
                  <c:v>0.32832</c:v>
                </c:pt>
                <c:pt idx="399">
                  <c:v>0.32913500000000001</c:v>
                </c:pt>
                <c:pt idx="400">
                  <c:v>0.32998</c:v>
                </c:pt>
                <c:pt idx="401">
                  <c:v>0.33080999999999999</c:v>
                </c:pt>
                <c:pt idx="402">
                  <c:v>0.33163999999999999</c:v>
                </c:pt>
                <c:pt idx="403">
                  <c:v>0.33248500000000003</c:v>
                </c:pt>
                <c:pt idx="404">
                  <c:v>0.33331499999999997</c:v>
                </c:pt>
                <c:pt idx="405">
                  <c:v>0.33416999999999997</c:v>
                </c:pt>
                <c:pt idx="406">
                  <c:v>0.33498499999999998</c:v>
                </c:pt>
                <c:pt idx="407">
                  <c:v>0.33581500000000003</c:v>
                </c:pt>
                <c:pt idx="408">
                  <c:v>0.33665</c:v>
                </c:pt>
                <c:pt idx="409">
                  <c:v>0.33748</c:v>
                </c:pt>
                <c:pt idx="410">
                  <c:v>0.33832499999999999</c:v>
                </c:pt>
                <c:pt idx="411">
                  <c:v>0.33915000000000001</c:v>
                </c:pt>
                <c:pt idx="412">
                  <c:v>0.33998</c:v>
                </c:pt>
                <c:pt idx="413">
                  <c:v>0.34082000000000001</c:v>
                </c:pt>
                <c:pt idx="414">
                  <c:v>0.34164500000000003</c:v>
                </c:pt>
                <c:pt idx="415">
                  <c:v>0.34249499999999999</c:v>
                </c:pt>
                <c:pt idx="416">
                  <c:v>0.34331999999999996</c:v>
                </c:pt>
                <c:pt idx="417">
                  <c:v>0.34415499999999999</c:v>
                </c:pt>
                <c:pt idx="418">
                  <c:v>0.34498000000000001</c:v>
                </c:pt>
                <c:pt idx="419">
                  <c:v>0.34582000000000002</c:v>
                </c:pt>
                <c:pt idx="420">
                  <c:v>0.34664499999999998</c:v>
                </c:pt>
                <c:pt idx="421">
                  <c:v>0.34748499999999999</c:v>
                </c:pt>
                <c:pt idx="422">
                  <c:v>0.34831500000000004</c:v>
                </c:pt>
                <c:pt idx="423">
                  <c:v>0.34915499999999999</c:v>
                </c:pt>
                <c:pt idx="424">
                  <c:v>0.34998999999999997</c:v>
                </c:pt>
                <c:pt idx="425">
                  <c:v>0.35080499999999998</c:v>
                </c:pt>
                <c:pt idx="426">
                  <c:v>0.35165999999999997</c:v>
                </c:pt>
                <c:pt idx="427">
                  <c:v>0.35249000000000003</c:v>
                </c:pt>
                <c:pt idx="428">
                  <c:v>0.35331999999999997</c:v>
                </c:pt>
                <c:pt idx="429">
                  <c:v>0.35414500000000004</c:v>
                </c:pt>
                <c:pt idx="430">
                  <c:v>0.35497999999999996</c:v>
                </c:pt>
                <c:pt idx="431">
                  <c:v>0.35581999999999997</c:v>
                </c:pt>
                <c:pt idx="432">
                  <c:v>0.35666500000000001</c:v>
                </c:pt>
                <c:pt idx="433">
                  <c:v>0.35749500000000001</c:v>
                </c:pt>
                <c:pt idx="434">
                  <c:v>0.35830499999999998</c:v>
                </c:pt>
                <c:pt idx="435">
                  <c:v>0.35914000000000001</c:v>
                </c:pt>
                <c:pt idx="436">
                  <c:v>0.35998999999999998</c:v>
                </c:pt>
                <c:pt idx="437">
                  <c:v>0.360815</c:v>
                </c:pt>
                <c:pt idx="438">
                  <c:v>0.361655</c:v>
                </c:pt>
                <c:pt idx="439">
                  <c:v>0.36248999999999998</c:v>
                </c:pt>
                <c:pt idx="440">
                  <c:v>0.36333000000000004</c:v>
                </c:pt>
                <c:pt idx="441">
                  <c:v>0.36418</c:v>
                </c:pt>
                <c:pt idx="442">
                  <c:v>0.36497000000000002</c:v>
                </c:pt>
                <c:pt idx="443">
                  <c:v>0.36580499999999999</c:v>
                </c:pt>
                <c:pt idx="444">
                  <c:v>0.36665999999999999</c:v>
                </c:pt>
                <c:pt idx="445">
                  <c:v>0.36748999999999998</c:v>
                </c:pt>
                <c:pt idx="446">
                  <c:v>0.368315</c:v>
                </c:pt>
                <c:pt idx="447">
                  <c:v>0.36915500000000001</c:v>
                </c:pt>
                <c:pt idx="448">
                  <c:v>0.36998500000000001</c:v>
                </c:pt>
                <c:pt idx="449">
                  <c:v>0.37082000000000004</c:v>
                </c:pt>
                <c:pt idx="450">
                  <c:v>0.37164000000000003</c:v>
                </c:pt>
                <c:pt idx="451">
                  <c:v>0.37248000000000003</c:v>
                </c:pt>
                <c:pt idx="452">
                  <c:v>0.37330999999999998</c:v>
                </c:pt>
                <c:pt idx="453">
                  <c:v>0.37415500000000002</c:v>
                </c:pt>
                <c:pt idx="454">
                  <c:v>0.374975</c:v>
                </c:pt>
                <c:pt idx="455">
                  <c:v>0.37581000000000003</c:v>
                </c:pt>
                <c:pt idx="456">
                  <c:v>0.37665000000000004</c:v>
                </c:pt>
                <c:pt idx="457">
                  <c:v>0.377475</c:v>
                </c:pt>
                <c:pt idx="458">
                  <c:v>0.37831000000000004</c:v>
                </c:pt>
                <c:pt idx="459">
                  <c:v>0.37914500000000001</c:v>
                </c:pt>
                <c:pt idx="460">
                  <c:v>0.37999499999999997</c:v>
                </c:pt>
                <c:pt idx="461">
                  <c:v>0.380805</c:v>
                </c:pt>
                <c:pt idx="462">
                  <c:v>0.38163999999999998</c:v>
                </c:pt>
                <c:pt idx="463">
                  <c:v>0.38248500000000002</c:v>
                </c:pt>
                <c:pt idx="464">
                  <c:v>0.38331499999999996</c:v>
                </c:pt>
                <c:pt idx="465">
                  <c:v>0.38414500000000001</c:v>
                </c:pt>
                <c:pt idx="466">
                  <c:v>0.38497999999999999</c:v>
                </c:pt>
                <c:pt idx="467">
                  <c:v>0.38582</c:v>
                </c:pt>
                <c:pt idx="468">
                  <c:v>0.38663500000000001</c:v>
                </c:pt>
                <c:pt idx="469">
                  <c:v>0.38749</c:v>
                </c:pt>
                <c:pt idx="470">
                  <c:v>0.38832499999999998</c:v>
                </c:pt>
                <c:pt idx="471">
                  <c:v>0.38917499999999999</c:v>
                </c:pt>
                <c:pt idx="472">
                  <c:v>0.38997500000000002</c:v>
                </c:pt>
                <c:pt idx="473">
                  <c:v>0.39080999999999999</c:v>
                </c:pt>
                <c:pt idx="474">
                  <c:v>0.39165</c:v>
                </c:pt>
                <c:pt idx="475">
                  <c:v>0.39247500000000002</c:v>
                </c:pt>
                <c:pt idx="476">
                  <c:v>0.39333000000000001</c:v>
                </c:pt>
                <c:pt idx="477">
                  <c:v>0.39416000000000001</c:v>
                </c:pt>
                <c:pt idx="478">
                  <c:v>0.39500000000000002</c:v>
                </c:pt>
                <c:pt idx="479">
                  <c:v>0.39582000000000001</c:v>
                </c:pt>
                <c:pt idx="480">
                  <c:v>0.39665499999999998</c:v>
                </c:pt>
                <c:pt idx="481">
                  <c:v>0.39748499999999998</c:v>
                </c:pt>
                <c:pt idx="482">
                  <c:v>0.39832499999999998</c:v>
                </c:pt>
                <c:pt idx="483">
                  <c:v>0.39915500000000004</c:v>
                </c:pt>
                <c:pt idx="484">
                  <c:v>0.39998</c:v>
                </c:pt>
                <c:pt idx="485">
                  <c:v>0.40081</c:v>
                </c:pt>
                <c:pt idx="486">
                  <c:v>0.40164</c:v>
                </c:pt>
                <c:pt idx="487">
                  <c:v>0.40251000000000003</c:v>
                </c:pt>
                <c:pt idx="488">
                  <c:v>0.40330500000000002</c:v>
                </c:pt>
                <c:pt idx="489">
                  <c:v>0.40415999999999996</c:v>
                </c:pt>
                <c:pt idx="490">
                  <c:v>0.40499000000000002</c:v>
                </c:pt>
                <c:pt idx="491">
                  <c:v>0.40581500000000004</c:v>
                </c:pt>
                <c:pt idx="492">
                  <c:v>0.40666000000000002</c:v>
                </c:pt>
                <c:pt idx="493">
                  <c:v>0.40747499999999998</c:v>
                </c:pt>
                <c:pt idx="494">
                  <c:v>0.40831499999999998</c:v>
                </c:pt>
                <c:pt idx="495">
                  <c:v>0.40915999999999997</c:v>
                </c:pt>
                <c:pt idx="496">
                  <c:v>0.40998999999999997</c:v>
                </c:pt>
                <c:pt idx="497">
                  <c:v>0.41082999999999997</c:v>
                </c:pt>
                <c:pt idx="498">
                  <c:v>0.41164500000000004</c:v>
                </c:pt>
                <c:pt idx="499">
                  <c:v>0.41248500000000005</c:v>
                </c:pt>
                <c:pt idx="500">
                  <c:v>0.41332000000000002</c:v>
                </c:pt>
                <c:pt idx="501">
                  <c:v>0.41414000000000001</c:v>
                </c:pt>
                <c:pt idx="502">
                  <c:v>0.41498999999999997</c:v>
                </c:pt>
                <c:pt idx="503">
                  <c:v>0.41581000000000001</c:v>
                </c:pt>
                <c:pt idx="504">
                  <c:v>0.41665000000000002</c:v>
                </c:pt>
                <c:pt idx="505">
                  <c:v>0.41749000000000003</c:v>
                </c:pt>
                <c:pt idx="506">
                  <c:v>0.41833500000000001</c:v>
                </c:pt>
                <c:pt idx="507">
                  <c:v>0.41914999999999997</c:v>
                </c:pt>
                <c:pt idx="508">
                  <c:v>0.41997499999999999</c:v>
                </c:pt>
                <c:pt idx="509">
                  <c:v>0.42081999999999997</c:v>
                </c:pt>
                <c:pt idx="510">
                  <c:v>0.42163500000000004</c:v>
                </c:pt>
                <c:pt idx="511">
                  <c:v>0.42247500000000004</c:v>
                </c:pt>
                <c:pt idx="512">
                  <c:v>0.42329499999999998</c:v>
                </c:pt>
                <c:pt idx="513">
                  <c:v>0.42414500000000005</c:v>
                </c:pt>
                <c:pt idx="514">
                  <c:v>0.42497499999999999</c:v>
                </c:pt>
                <c:pt idx="515">
                  <c:v>0.42580999999999997</c:v>
                </c:pt>
                <c:pt idx="516">
                  <c:v>0.42667500000000003</c:v>
                </c:pt>
                <c:pt idx="517">
                  <c:v>0.42749499999999996</c:v>
                </c:pt>
                <c:pt idx="518">
                  <c:v>0.42833500000000002</c:v>
                </c:pt>
                <c:pt idx="519">
                  <c:v>0.42915000000000003</c:v>
                </c:pt>
                <c:pt idx="520">
                  <c:v>0.42996999999999996</c:v>
                </c:pt>
                <c:pt idx="521">
                  <c:v>0.43081500000000006</c:v>
                </c:pt>
                <c:pt idx="522">
                  <c:v>0.43167499999999998</c:v>
                </c:pt>
                <c:pt idx="523">
                  <c:v>0.43247999999999998</c:v>
                </c:pt>
                <c:pt idx="524">
                  <c:v>0.43331999999999998</c:v>
                </c:pt>
                <c:pt idx="525">
                  <c:v>0.43414999999999998</c:v>
                </c:pt>
                <c:pt idx="526">
                  <c:v>0.43500500000000003</c:v>
                </c:pt>
                <c:pt idx="527">
                  <c:v>0.43583499999999997</c:v>
                </c:pt>
                <c:pt idx="528">
                  <c:v>0.43665999999999999</c:v>
                </c:pt>
                <c:pt idx="529">
                  <c:v>0.43749000000000005</c:v>
                </c:pt>
                <c:pt idx="530">
                  <c:v>0.43832000000000004</c:v>
                </c:pt>
                <c:pt idx="531">
                  <c:v>0.43916500000000003</c:v>
                </c:pt>
                <c:pt idx="532">
                  <c:v>0.43997000000000003</c:v>
                </c:pt>
                <c:pt idx="533">
                  <c:v>0.44081500000000001</c:v>
                </c:pt>
                <c:pt idx="534">
                  <c:v>0.44166</c:v>
                </c:pt>
                <c:pt idx="535">
                  <c:v>0.44249499999999997</c:v>
                </c:pt>
                <c:pt idx="536">
                  <c:v>0.44330499999999995</c:v>
                </c:pt>
                <c:pt idx="537">
                  <c:v>0.44413999999999998</c:v>
                </c:pt>
                <c:pt idx="538">
                  <c:v>0.44499000000000005</c:v>
                </c:pt>
                <c:pt idx="539">
                  <c:v>0.44580500000000001</c:v>
                </c:pt>
                <c:pt idx="540">
                  <c:v>0.44665999999999995</c:v>
                </c:pt>
                <c:pt idx="541">
                  <c:v>0.44749</c:v>
                </c:pt>
                <c:pt idx="542">
                  <c:v>0.44832499999999997</c:v>
                </c:pt>
                <c:pt idx="543">
                  <c:v>0.44913999999999998</c:v>
                </c:pt>
                <c:pt idx="544">
                  <c:v>0.44999</c:v>
                </c:pt>
                <c:pt idx="545">
                  <c:v>0.45082500000000003</c:v>
                </c:pt>
                <c:pt idx="546">
                  <c:v>0.45163999999999999</c:v>
                </c:pt>
                <c:pt idx="547">
                  <c:v>0.45246000000000003</c:v>
                </c:pt>
                <c:pt idx="548">
                  <c:v>0.45332</c:v>
                </c:pt>
                <c:pt idx="549">
                  <c:v>0.45416499999999999</c:v>
                </c:pt>
                <c:pt idx="550">
                  <c:v>0.45501500000000006</c:v>
                </c:pt>
                <c:pt idx="551">
                  <c:v>0.45525000000000004</c:v>
                </c:pt>
                <c:pt idx="552">
                  <c:v>0.45541999999999999</c:v>
                </c:pt>
                <c:pt idx="553">
                  <c:v>0.45553999999999994</c:v>
                </c:pt>
                <c:pt idx="554">
                  <c:v>0.45567000000000002</c:v>
                </c:pt>
                <c:pt idx="555">
                  <c:v>0.455785</c:v>
                </c:pt>
                <c:pt idx="556">
                  <c:v>0.45587999999999995</c:v>
                </c:pt>
              </c:numCache>
            </c:numRef>
          </c:xVal>
          <c:yVal>
            <c:numRef>
              <c:f>'Black Additive'!$G$2:$G$558</c:f>
              <c:numCache>
                <c:formatCode>General</c:formatCode>
                <c:ptCount val="557"/>
                <c:pt idx="0">
                  <c:v>9.3571078974624688E-4</c:v>
                </c:pt>
                <c:pt idx="1">
                  <c:v>4.32109139983941E-2</c:v>
                </c:pt>
                <c:pt idx="2">
                  <c:v>8.5454576393904441E-2</c:v>
                </c:pt>
                <c:pt idx="3">
                  <c:v>0.12804518773392742</c:v>
                </c:pt>
                <c:pt idx="4">
                  <c:v>0.17040449977760866</c:v>
                </c:pt>
                <c:pt idx="5">
                  <c:v>0.21262713496436067</c:v>
                </c:pt>
                <c:pt idx="6">
                  <c:v>0.25521774630438365</c:v>
                </c:pt>
                <c:pt idx="7">
                  <c:v>0.29769270799623576</c:v>
                </c:pt>
                <c:pt idx="8">
                  <c:v>0.33983123434795437</c:v>
                </c:pt>
                <c:pt idx="9">
                  <c:v>0.38208541034784388</c:v>
                </c:pt>
                <c:pt idx="10">
                  <c:v>0.42454985843531684</c:v>
                </c:pt>
                <c:pt idx="11">
                  <c:v>0.46679352083082715</c:v>
                </c:pt>
                <c:pt idx="12">
                  <c:v>0.50914231927012921</c:v>
                </c:pt>
                <c:pt idx="13">
                  <c:v>0.55128084562184787</c:v>
                </c:pt>
                <c:pt idx="14">
                  <c:v>0.58978166485837324</c:v>
                </c:pt>
                <c:pt idx="15">
                  <c:v>0.62095450184261614</c:v>
                </c:pt>
                <c:pt idx="16">
                  <c:v>0.64956201935834135</c:v>
                </c:pt>
                <c:pt idx="17">
                  <c:v>0.67250270411369306</c:v>
                </c:pt>
                <c:pt idx="18">
                  <c:v>0.6919633858195392</c:v>
                </c:pt>
                <c:pt idx="19">
                  <c:v>0.70734478902626685</c:v>
                </c:pt>
                <c:pt idx="20">
                  <c:v>0.72004522311630581</c:v>
                </c:pt>
                <c:pt idx="21">
                  <c:v>0.72909743648677228</c:v>
                </c:pt>
                <c:pt idx="22">
                  <c:v>0.73618360583833375</c:v>
                </c:pt>
                <c:pt idx="23">
                  <c:v>0.74161913930236523</c:v>
                </c:pt>
                <c:pt idx="24">
                  <c:v>0.74540403687886703</c:v>
                </c:pt>
                <c:pt idx="25">
                  <c:v>0.74809551959993481</c:v>
                </c:pt>
                <c:pt idx="26">
                  <c:v>0.7500300228057023</c:v>
                </c:pt>
                <c:pt idx="27">
                  <c:v>0.75197503961584911</c:v>
                </c:pt>
                <c:pt idx="28">
                  <c:v>0.75375183875592899</c:v>
                </c:pt>
                <c:pt idx="29">
                  <c:v>0.75590712765365908</c:v>
                </c:pt>
                <c:pt idx="30">
                  <c:v>0.75688489286092198</c:v>
                </c:pt>
                <c:pt idx="31">
                  <c:v>0.75749468191491398</c:v>
                </c:pt>
                <c:pt idx="32">
                  <c:v>0.75876682804479367</c:v>
                </c:pt>
                <c:pt idx="33">
                  <c:v>0.75970253883453998</c:v>
                </c:pt>
                <c:pt idx="34">
                  <c:v>0.76023873265787767</c:v>
                </c:pt>
                <c:pt idx="35">
                  <c:v>0.76215220865488686</c:v>
                </c:pt>
                <c:pt idx="36">
                  <c:v>0.76257275283005366</c:v>
                </c:pt>
                <c:pt idx="37">
                  <c:v>0.76379233093803767</c:v>
                </c:pt>
                <c:pt idx="38">
                  <c:v>0.76500139544164236</c:v>
                </c:pt>
                <c:pt idx="39">
                  <c:v>0.76592659262700935</c:v>
                </c:pt>
                <c:pt idx="40">
                  <c:v>0.76622097354962615</c:v>
                </c:pt>
                <c:pt idx="41">
                  <c:v>0.76734592921819755</c:v>
                </c:pt>
                <c:pt idx="42">
                  <c:v>0.76794520466781024</c:v>
                </c:pt>
                <c:pt idx="43">
                  <c:v>0.76888091545755655</c:v>
                </c:pt>
                <c:pt idx="44">
                  <c:v>0.77028973844436543</c:v>
                </c:pt>
                <c:pt idx="45">
                  <c:v>0.77036333367501975</c:v>
                </c:pt>
                <c:pt idx="46">
                  <c:v>0.77121493562973253</c:v>
                </c:pt>
                <c:pt idx="47">
                  <c:v>0.77165650701365773</c:v>
                </c:pt>
                <c:pt idx="48">
                  <c:v>0.77267632663843744</c:v>
                </c:pt>
                <c:pt idx="49">
                  <c:v>0.77360152382380443</c:v>
                </c:pt>
                <c:pt idx="50">
                  <c:v>0.77435850333910483</c:v>
                </c:pt>
                <c:pt idx="51">
                  <c:v>0.77545191819453863</c:v>
                </c:pt>
                <c:pt idx="52">
                  <c:v>0.77563064946898452</c:v>
                </c:pt>
                <c:pt idx="53">
                  <c:v>0.77644019700618072</c:v>
                </c:pt>
                <c:pt idx="54">
                  <c:v>0.77660841467624742</c:v>
                </c:pt>
                <c:pt idx="55">
                  <c:v>0.77760720709226872</c:v>
                </c:pt>
                <c:pt idx="56">
                  <c:v>0.77882678520025261</c:v>
                </c:pt>
                <c:pt idx="57">
                  <c:v>0.77933143821045281</c:v>
                </c:pt>
                <c:pt idx="58">
                  <c:v>0.77947862867176121</c:v>
                </c:pt>
                <c:pt idx="59">
                  <c:v>0.78045639387902421</c:v>
                </c:pt>
                <c:pt idx="60">
                  <c:v>0.7810766965373952</c:v>
                </c:pt>
                <c:pt idx="61">
                  <c:v>0.7816654583826288</c:v>
                </c:pt>
                <c:pt idx="62">
                  <c:v>0.78256962835923749</c:v>
                </c:pt>
                <c:pt idx="63">
                  <c:v>0.78287452288623349</c:v>
                </c:pt>
                <c:pt idx="64">
                  <c:v>0.7837471520497048</c:v>
                </c:pt>
                <c:pt idx="65">
                  <c:v>0.78362098879715469</c:v>
                </c:pt>
                <c:pt idx="66">
                  <c:v>0.78504032538834279</c:v>
                </c:pt>
                <c:pt idx="67">
                  <c:v>0.78498775736644699</c:v>
                </c:pt>
                <c:pt idx="68">
                  <c:v>0.78589192734305569</c:v>
                </c:pt>
                <c:pt idx="69">
                  <c:v>0.78693277417659369</c:v>
                </c:pt>
                <c:pt idx="70">
                  <c:v>0.78748999520868967</c:v>
                </c:pt>
                <c:pt idx="71">
                  <c:v>0.78805772984516498</c:v>
                </c:pt>
                <c:pt idx="72">
                  <c:v>0.78794208019699419</c:v>
                </c:pt>
                <c:pt idx="73">
                  <c:v>0.78850981483346938</c:v>
                </c:pt>
                <c:pt idx="74">
                  <c:v>0.78838365158091939</c:v>
                </c:pt>
                <c:pt idx="75">
                  <c:v>0.78976093375459078</c:v>
                </c:pt>
                <c:pt idx="76">
                  <c:v>0.79078075337937037</c:v>
                </c:pt>
                <c:pt idx="77">
                  <c:v>0.79156927370780816</c:v>
                </c:pt>
                <c:pt idx="78">
                  <c:v>0.79157978731218737</c:v>
                </c:pt>
                <c:pt idx="79">
                  <c:v>0.79207392671800847</c:v>
                </c:pt>
                <c:pt idx="80">
                  <c:v>0.79220008997055846</c:v>
                </c:pt>
                <c:pt idx="81">
                  <c:v>0.79298861029899637</c:v>
                </c:pt>
                <c:pt idx="82">
                  <c:v>0.79411356596756777</c:v>
                </c:pt>
                <c:pt idx="83">
                  <c:v>0.79384021225370927</c:v>
                </c:pt>
                <c:pt idx="84">
                  <c:v>0.79456565095587206</c:v>
                </c:pt>
                <c:pt idx="85">
                  <c:v>0.79518595361424316</c:v>
                </c:pt>
                <c:pt idx="86">
                  <c:v>0.79589036510764766</c:v>
                </c:pt>
                <c:pt idx="87">
                  <c:v>0.79634245009595195</c:v>
                </c:pt>
                <c:pt idx="88">
                  <c:v>0.79727816088569825</c:v>
                </c:pt>
                <c:pt idx="89">
                  <c:v>0.79733072890759416</c:v>
                </c:pt>
                <c:pt idx="90">
                  <c:v>0.79812976284041115</c:v>
                </c:pt>
                <c:pt idx="91">
                  <c:v>0.79803514040099854</c:v>
                </c:pt>
                <c:pt idx="92">
                  <c:v>0.79844517097178624</c:v>
                </c:pt>
                <c:pt idx="93">
                  <c:v>0.79910752804767404</c:v>
                </c:pt>
                <c:pt idx="94">
                  <c:v>0.79932831373963664</c:v>
                </c:pt>
                <c:pt idx="95">
                  <c:v>0.80002221162866194</c:v>
                </c:pt>
                <c:pt idx="96">
                  <c:v>0.80051635103448293</c:v>
                </c:pt>
                <c:pt idx="97">
                  <c:v>0.80170438832932933</c:v>
                </c:pt>
                <c:pt idx="98">
                  <c:v>0.80095792241840813</c:v>
                </c:pt>
                <c:pt idx="99">
                  <c:v>0.80196722843880863</c:v>
                </c:pt>
                <c:pt idx="100">
                  <c:v>0.80221955494390873</c:v>
                </c:pt>
                <c:pt idx="101">
                  <c:v>0.80281883039352153</c:v>
                </c:pt>
                <c:pt idx="102">
                  <c:v>0.80293448004169243</c:v>
                </c:pt>
                <c:pt idx="103">
                  <c:v>0.80435381663288053</c:v>
                </c:pt>
                <c:pt idx="104">
                  <c:v>0.80433278942412223</c:v>
                </c:pt>
                <c:pt idx="105">
                  <c:v>0.80420662617157224</c:v>
                </c:pt>
                <c:pt idx="106">
                  <c:v>0.80494257847811412</c:v>
                </c:pt>
                <c:pt idx="107">
                  <c:v>0.80538414986203932</c:v>
                </c:pt>
                <c:pt idx="108">
                  <c:v>0.80625677902551063</c:v>
                </c:pt>
                <c:pt idx="109">
                  <c:v>0.80619369739923552</c:v>
                </c:pt>
                <c:pt idx="110">
                  <c:v>0.80740276190284022</c:v>
                </c:pt>
                <c:pt idx="111">
                  <c:v>0.80680348645322741</c:v>
                </c:pt>
                <c:pt idx="112">
                  <c:v>0.80767611561669861</c:v>
                </c:pt>
                <c:pt idx="113">
                  <c:v>0.80824385025317391</c:v>
                </c:pt>
                <c:pt idx="114">
                  <c:v>0.80865388082396161</c:v>
                </c:pt>
                <c:pt idx="115">
                  <c:v>0.80909545220788681</c:v>
                </c:pt>
                <c:pt idx="116">
                  <c:v>0.80961061882246621</c:v>
                </c:pt>
                <c:pt idx="117">
                  <c:v>0.80989448614070381</c:v>
                </c:pt>
                <c:pt idx="118">
                  <c:v>0.80985243172318711</c:v>
                </c:pt>
                <c:pt idx="119">
                  <c:v>0.80989448614070381</c:v>
                </c:pt>
                <c:pt idx="120">
                  <c:v>0.81074608809541671</c:v>
                </c:pt>
                <c:pt idx="121">
                  <c:v>0.811072009831171</c:v>
                </c:pt>
                <c:pt idx="122">
                  <c:v>0.8120392614340548</c:v>
                </c:pt>
                <c:pt idx="123">
                  <c:v>0.8122074791041215</c:v>
                </c:pt>
                <c:pt idx="124">
                  <c:v>0.8122810743347757</c:v>
                </c:pt>
                <c:pt idx="125">
                  <c:v>0.8127016185099426</c:v>
                </c:pt>
                <c:pt idx="126">
                  <c:v>0.8127647001362176</c:v>
                </c:pt>
                <c:pt idx="127">
                  <c:v>0.81347962523400119</c:v>
                </c:pt>
                <c:pt idx="128">
                  <c:v>0.81407890068361399</c:v>
                </c:pt>
                <c:pt idx="129">
                  <c:v>0.81396325103544309</c:v>
                </c:pt>
                <c:pt idx="130">
                  <c:v>0.81468868973760589</c:v>
                </c:pt>
                <c:pt idx="131">
                  <c:v>0.81533001960473539</c:v>
                </c:pt>
                <c:pt idx="132">
                  <c:v>0.81565594134048969</c:v>
                </c:pt>
                <c:pt idx="133">
                  <c:v>0.81549823727480208</c:v>
                </c:pt>
                <c:pt idx="134">
                  <c:v>0.81627624399886078</c:v>
                </c:pt>
                <c:pt idx="135">
                  <c:v>0.81667576096526939</c:v>
                </c:pt>
                <c:pt idx="136">
                  <c:v>0.81645497527330668</c:v>
                </c:pt>
                <c:pt idx="137">
                  <c:v>0.81715938676671118</c:v>
                </c:pt>
                <c:pt idx="138">
                  <c:v>0.81762198535939468</c:v>
                </c:pt>
                <c:pt idx="139">
                  <c:v>0.81724349560174459</c:v>
                </c:pt>
                <c:pt idx="140">
                  <c:v>0.81863129137979518</c:v>
                </c:pt>
                <c:pt idx="141">
                  <c:v>0.81887310428051618</c:v>
                </c:pt>
                <c:pt idx="142">
                  <c:v>0.81927262124692468</c:v>
                </c:pt>
                <c:pt idx="143">
                  <c:v>0.81954597496078307</c:v>
                </c:pt>
                <c:pt idx="144">
                  <c:v>0.81933570287319968</c:v>
                </c:pt>
                <c:pt idx="145">
                  <c:v>0.81997703274032907</c:v>
                </c:pt>
                <c:pt idx="146">
                  <c:v>0.82017679122353337</c:v>
                </c:pt>
                <c:pt idx="147">
                  <c:v>0.82034500889360007</c:v>
                </c:pt>
                <c:pt idx="148">
                  <c:v>0.82128071968334637</c:v>
                </c:pt>
                <c:pt idx="149">
                  <c:v>0.82144893735341307</c:v>
                </c:pt>
                <c:pt idx="150">
                  <c:v>0.82115455643079627</c:v>
                </c:pt>
                <c:pt idx="151">
                  <c:v>0.82190102234171747</c:v>
                </c:pt>
                <c:pt idx="152">
                  <c:v>0.82211129442930087</c:v>
                </c:pt>
                <c:pt idx="153">
                  <c:v>0.82248978418695107</c:v>
                </c:pt>
                <c:pt idx="154">
                  <c:v>0.82263697464825936</c:v>
                </c:pt>
                <c:pt idx="155">
                  <c:v>0.82329933172414727</c:v>
                </c:pt>
                <c:pt idx="156">
                  <c:v>0.82344652218545566</c:v>
                </c:pt>
                <c:pt idx="157">
                  <c:v>0.82352011741610986</c:v>
                </c:pt>
                <c:pt idx="158">
                  <c:v>0.82419298809637676</c:v>
                </c:pt>
                <c:pt idx="159">
                  <c:v>0.82426658332703095</c:v>
                </c:pt>
                <c:pt idx="160">
                  <c:v>0.82465558668906036</c:v>
                </c:pt>
                <c:pt idx="161">
                  <c:v>0.82508664446860636</c:v>
                </c:pt>
                <c:pt idx="162">
                  <c:v>0.82583311037952756</c:v>
                </c:pt>
                <c:pt idx="163">
                  <c:v>0.82546513422625656</c:v>
                </c:pt>
                <c:pt idx="164">
                  <c:v>0.82583311037952756</c:v>
                </c:pt>
                <c:pt idx="165">
                  <c:v>0.82647444024665695</c:v>
                </c:pt>
                <c:pt idx="166">
                  <c:v>0.82583311037952756</c:v>
                </c:pt>
                <c:pt idx="167">
                  <c:v>0.82752580068457415</c:v>
                </c:pt>
                <c:pt idx="168">
                  <c:v>0.82683190279554875</c:v>
                </c:pt>
                <c:pt idx="169">
                  <c:v>0.82743117824516155</c:v>
                </c:pt>
                <c:pt idx="170">
                  <c:v>0.82814610334294525</c:v>
                </c:pt>
                <c:pt idx="171">
                  <c:v>0.82754682789333245</c:v>
                </c:pt>
                <c:pt idx="172">
                  <c:v>0.82795685846412015</c:v>
                </c:pt>
                <c:pt idx="173">
                  <c:v>0.82841945705680364</c:v>
                </c:pt>
                <c:pt idx="174">
                  <c:v>0.82913438215458735</c:v>
                </c:pt>
                <c:pt idx="175">
                  <c:v>0.82893462367138315</c:v>
                </c:pt>
                <c:pt idx="176">
                  <c:v>0.82929208622027495</c:v>
                </c:pt>
                <c:pt idx="177">
                  <c:v>0.82911335494582894</c:v>
                </c:pt>
                <c:pt idx="178">
                  <c:v>0.83026985142753784</c:v>
                </c:pt>
                <c:pt idx="179">
                  <c:v>0.83044858270198374</c:v>
                </c:pt>
                <c:pt idx="180">
                  <c:v>0.83065885478956725</c:v>
                </c:pt>
                <c:pt idx="181">
                  <c:v>0.83113196698662994</c:v>
                </c:pt>
                <c:pt idx="182">
                  <c:v>0.83123710303042153</c:v>
                </c:pt>
                <c:pt idx="183">
                  <c:v>0.83127915744793823</c:v>
                </c:pt>
                <c:pt idx="184">
                  <c:v>0.83116350779976733</c:v>
                </c:pt>
                <c:pt idx="185">
                  <c:v>0.83178381045813854</c:v>
                </c:pt>
                <c:pt idx="186">
                  <c:v>0.83202562335885943</c:v>
                </c:pt>
                <c:pt idx="187">
                  <c:v>0.83289825252233074</c:v>
                </c:pt>
                <c:pt idx="188">
                  <c:v>0.83326622867560163</c:v>
                </c:pt>
                <c:pt idx="189">
                  <c:v>0.83326622867560163</c:v>
                </c:pt>
                <c:pt idx="190">
                  <c:v>0.83295082054422653</c:v>
                </c:pt>
                <c:pt idx="191">
                  <c:v>0.83385499052083523</c:v>
                </c:pt>
                <c:pt idx="192">
                  <c:v>0.83390755854273113</c:v>
                </c:pt>
                <c:pt idx="193">
                  <c:v>0.83399166737776453</c:v>
                </c:pt>
                <c:pt idx="194">
                  <c:v>0.83467505166241063</c:v>
                </c:pt>
                <c:pt idx="195">
                  <c:v>0.83499045979378572</c:v>
                </c:pt>
                <c:pt idx="196">
                  <c:v>0.83471710607992733</c:v>
                </c:pt>
                <c:pt idx="197">
                  <c:v>0.83407577621279783</c:v>
                </c:pt>
                <c:pt idx="198">
                  <c:v>0.83521124548574832</c:v>
                </c:pt>
                <c:pt idx="199">
                  <c:v>0.83551614001274432</c:v>
                </c:pt>
                <c:pt idx="200">
                  <c:v>0.83571589849594863</c:v>
                </c:pt>
                <c:pt idx="201">
                  <c:v>0.83670417730759072</c:v>
                </c:pt>
                <c:pt idx="202">
                  <c:v>0.83630466034118223</c:v>
                </c:pt>
                <c:pt idx="203">
                  <c:v>0.83665160928569482</c:v>
                </c:pt>
                <c:pt idx="204">
                  <c:v>0.83609438825359872</c:v>
                </c:pt>
                <c:pt idx="205">
                  <c:v>0.83720883031779092</c:v>
                </c:pt>
                <c:pt idx="206">
                  <c:v>0.83687239497765742</c:v>
                </c:pt>
                <c:pt idx="207">
                  <c:v>0.83741910240537432</c:v>
                </c:pt>
                <c:pt idx="208">
                  <c:v>0.83746115682289091</c:v>
                </c:pt>
                <c:pt idx="209">
                  <c:v>0.83788170099805781</c:v>
                </c:pt>
                <c:pt idx="210">
                  <c:v>0.83747167042727022</c:v>
                </c:pt>
                <c:pt idx="211">
                  <c:v>0.83833378598636221</c:v>
                </c:pt>
                <c:pt idx="212">
                  <c:v>0.83831275877760392</c:v>
                </c:pt>
                <c:pt idx="213">
                  <c:v>0.83895408864473331</c:v>
                </c:pt>
                <c:pt idx="214">
                  <c:v>0.8394587416549335</c:v>
                </c:pt>
                <c:pt idx="215">
                  <c:v>0.83871227574401241</c:v>
                </c:pt>
                <c:pt idx="216">
                  <c:v>0.83956387769872531</c:v>
                </c:pt>
                <c:pt idx="217">
                  <c:v>0.83944822805055441</c:v>
                </c:pt>
                <c:pt idx="218">
                  <c:v>0.83984774501696291</c:v>
                </c:pt>
                <c:pt idx="219">
                  <c:v>0.8403839388403006</c:v>
                </c:pt>
                <c:pt idx="220">
                  <c:v>0.8408570510373633</c:v>
                </c:pt>
                <c:pt idx="221">
                  <c:v>0.8408149966198466</c:v>
                </c:pt>
                <c:pt idx="222">
                  <c:v>0.8410673231249467</c:v>
                </c:pt>
                <c:pt idx="223">
                  <c:v>0.84090961905925921</c:v>
                </c:pt>
                <c:pt idx="224">
                  <c:v>0.84138273125632201</c:v>
                </c:pt>
                <c:pt idx="225">
                  <c:v>0.8411198911468426</c:v>
                </c:pt>
                <c:pt idx="226">
                  <c:v>0.8412881088169093</c:v>
                </c:pt>
                <c:pt idx="227">
                  <c:v>0.84195046589279721</c:v>
                </c:pt>
                <c:pt idx="228">
                  <c:v>0.84195046589279721</c:v>
                </c:pt>
                <c:pt idx="229">
                  <c:v>0.8420450883322097</c:v>
                </c:pt>
                <c:pt idx="230">
                  <c:v>0.8424446052986182</c:v>
                </c:pt>
                <c:pt idx="231">
                  <c:v>0.84297028551757669</c:v>
                </c:pt>
                <c:pt idx="232">
                  <c:v>0.84328569364895178</c:v>
                </c:pt>
                <c:pt idx="233">
                  <c:v>0.84344339771463939</c:v>
                </c:pt>
                <c:pt idx="234">
                  <c:v>0.84304388074823089</c:v>
                </c:pt>
                <c:pt idx="235">
                  <c:v>0.8432226120226769</c:v>
                </c:pt>
                <c:pt idx="236">
                  <c:v>0.8434854521321562</c:v>
                </c:pt>
                <c:pt idx="237">
                  <c:v>0.8439480507248398</c:v>
                </c:pt>
                <c:pt idx="238">
                  <c:v>0.84421089083431899</c:v>
                </c:pt>
                <c:pt idx="239">
                  <c:v>0.84413729560366479</c:v>
                </c:pt>
                <c:pt idx="240">
                  <c:v>0.84503095197589428</c:v>
                </c:pt>
                <c:pt idx="241">
                  <c:v>0.84476811186641509</c:v>
                </c:pt>
                <c:pt idx="242">
                  <c:v>0.84476811186641509</c:v>
                </c:pt>
                <c:pt idx="243">
                  <c:v>0.84461040780072749</c:v>
                </c:pt>
                <c:pt idx="244">
                  <c:v>0.84525173766785699</c:v>
                </c:pt>
                <c:pt idx="245">
                  <c:v>0.84556714579923209</c:v>
                </c:pt>
                <c:pt idx="246">
                  <c:v>0.84597717637001979</c:v>
                </c:pt>
                <c:pt idx="247">
                  <c:v>0.84533584650289029</c:v>
                </c:pt>
                <c:pt idx="248">
                  <c:v>0.84597717637001979</c:v>
                </c:pt>
                <c:pt idx="249">
                  <c:v>0.84601923078753649</c:v>
                </c:pt>
                <c:pt idx="250">
                  <c:v>0.8461874484576033</c:v>
                </c:pt>
                <c:pt idx="251">
                  <c:v>0.84645028856708249</c:v>
                </c:pt>
                <c:pt idx="252">
                  <c:v>0.84671312867656168</c:v>
                </c:pt>
                <c:pt idx="253">
                  <c:v>0.84688134634662848</c:v>
                </c:pt>
                <c:pt idx="254">
                  <c:v>0.84671312867656168</c:v>
                </c:pt>
                <c:pt idx="255">
                  <c:v>0.84709161843421199</c:v>
                </c:pt>
                <c:pt idx="256">
                  <c:v>0.84750164900499958</c:v>
                </c:pt>
                <c:pt idx="257">
                  <c:v>0.84766986667506627</c:v>
                </c:pt>
                <c:pt idx="258">
                  <c:v>0.84757524423565378</c:v>
                </c:pt>
                <c:pt idx="259">
                  <c:v>0.84878430873925848</c:v>
                </c:pt>
                <c:pt idx="260">
                  <c:v>0.84783808434513308</c:v>
                </c:pt>
                <c:pt idx="261">
                  <c:v>0.84785911155389138</c:v>
                </c:pt>
                <c:pt idx="262">
                  <c:v>0.84831119654219578</c:v>
                </c:pt>
                <c:pt idx="263">
                  <c:v>0.84866865909108768</c:v>
                </c:pt>
                <c:pt idx="264">
                  <c:v>0.84884739036553358</c:v>
                </c:pt>
                <c:pt idx="265">
                  <c:v>0.84904714884873778</c:v>
                </c:pt>
                <c:pt idx="266">
                  <c:v>0.84916279849690868</c:v>
                </c:pt>
                <c:pt idx="267">
                  <c:v>0.84927844814507947</c:v>
                </c:pt>
                <c:pt idx="268">
                  <c:v>0.84950974744142127</c:v>
                </c:pt>
                <c:pt idx="269">
                  <c:v>0.84902612163997948</c:v>
                </c:pt>
                <c:pt idx="270">
                  <c:v>0.84956231546331729</c:v>
                </c:pt>
                <c:pt idx="271">
                  <c:v>0.85019313172606759</c:v>
                </c:pt>
                <c:pt idx="272">
                  <c:v>0.84998285963848408</c:v>
                </c:pt>
                <c:pt idx="273">
                  <c:v>0.85098165205450527</c:v>
                </c:pt>
                <c:pt idx="274">
                  <c:v>0.85066624392313028</c:v>
                </c:pt>
                <c:pt idx="275">
                  <c:v>0.85111832891143446</c:v>
                </c:pt>
                <c:pt idx="276">
                  <c:v>0.85067675752750938</c:v>
                </c:pt>
                <c:pt idx="277">
                  <c:v>0.85097113845012606</c:v>
                </c:pt>
                <c:pt idx="278">
                  <c:v>0.85126551937274297</c:v>
                </c:pt>
                <c:pt idx="279">
                  <c:v>0.85093959763698868</c:v>
                </c:pt>
                <c:pt idx="280">
                  <c:v>0.85119192414208877</c:v>
                </c:pt>
                <c:pt idx="281">
                  <c:v>0.85127603297712207</c:v>
                </c:pt>
                <c:pt idx="282">
                  <c:v>0.85128654658150127</c:v>
                </c:pt>
                <c:pt idx="283">
                  <c:v>0.85195941726176827</c:v>
                </c:pt>
                <c:pt idx="284">
                  <c:v>0.85230636620628086</c:v>
                </c:pt>
                <c:pt idx="285">
                  <c:v>0.85180171319608078</c:v>
                </c:pt>
                <c:pt idx="286">
                  <c:v>0.85254817910700187</c:v>
                </c:pt>
                <c:pt idx="287">
                  <c:v>0.85237996143693506</c:v>
                </c:pt>
                <c:pt idx="288">
                  <c:v>0.85286358723837696</c:v>
                </c:pt>
                <c:pt idx="289">
                  <c:v>0.85241150225007256</c:v>
                </c:pt>
                <c:pt idx="290">
                  <c:v>0.85254817910700187</c:v>
                </c:pt>
                <c:pt idx="291">
                  <c:v>0.85314745455661456</c:v>
                </c:pt>
                <c:pt idx="292">
                  <c:v>0.85306334572158116</c:v>
                </c:pt>
                <c:pt idx="293">
                  <c:v>0.85354697152302306</c:v>
                </c:pt>
                <c:pt idx="294">
                  <c:v>0.85292666886465207</c:v>
                </c:pt>
                <c:pt idx="295">
                  <c:v>0.85307385932596047</c:v>
                </c:pt>
                <c:pt idx="296">
                  <c:v>0.85324207699602717</c:v>
                </c:pt>
                <c:pt idx="297">
                  <c:v>0.85380981163250247</c:v>
                </c:pt>
                <c:pt idx="298">
                  <c:v>0.85385186605001906</c:v>
                </c:pt>
                <c:pt idx="299">
                  <c:v>0.85454576393904436</c:v>
                </c:pt>
                <c:pt idx="300">
                  <c:v>0.85403059732446507</c:v>
                </c:pt>
                <c:pt idx="301">
                  <c:v>0.85371518919308997</c:v>
                </c:pt>
                <c:pt idx="302">
                  <c:v>0.85467192719159457</c:v>
                </c:pt>
                <c:pt idx="303">
                  <c:v>0.85440908708211516</c:v>
                </c:pt>
                <c:pt idx="304">
                  <c:v>0.85476654963100707</c:v>
                </c:pt>
                <c:pt idx="305">
                  <c:v>0.85491374009231547</c:v>
                </c:pt>
                <c:pt idx="306">
                  <c:v>0.85497682171859035</c:v>
                </c:pt>
                <c:pt idx="307">
                  <c:v>0.85513452578427795</c:v>
                </c:pt>
                <c:pt idx="308">
                  <c:v>0.85515555299303636</c:v>
                </c:pt>
                <c:pt idx="309">
                  <c:v>0.85500836253172796</c:v>
                </c:pt>
                <c:pt idx="310">
                  <c:v>0.85547096112441134</c:v>
                </c:pt>
                <c:pt idx="311">
                  <c:v>0.85643821272729526</c:v>
                </c:pt>
                <c:pt idx="312">
                  <c:v>0.85549198833316986</c:v>
                </c:pt>
                <c:pt idx="313">
                  <c:v>0.85557609716820326</c:v>
                </c:pt>
                <c:pt idx="314">
                  <c:v>0.85584945088206155</c:v>
                </c:pt>
                <c:pt idx="315">
                  <c:v>0.85578636925578655</c:v>
                </c:pt>
                <c:pt idx="316">
                  <c:v>0.85596510053023256</c:v>
                </c:pt>
                <c:pt idx="317">
                  <c:v>0.85625948145284925</c:v>
                </c:pt>
                <c:pt idx="318">
                  <c:v>0.85673259364991194</c:v>
                </c:pt>
                <c:pt idx="319">
                  <c:v>0.85625948145284925</c:v>
                </c:pt>
                <c:pt idx="320">
                  <c:v>0.85655386237546616</c:v>
                </c:pt>
                <c:pt idx="321">
                  <c:v>0.85634359028788265</c:v>
                </c:pt>
                <c:pt idx="322">
                  <c:v>0.85672208004553285</c:v>
                </c:pt>
                <c:pt idx="323">
                  <c:v>0.85675362085867024</c:v>
                </c:pt>
                <c:pt idx="324">
                  <c:v>0.85723724666011236</c:v>
                </c:pt>
                <c:pt idx="325">
                  <c:v>0.85706902899004545</c:v>
                </c:pt>
                <c:pt idx="326">
                  <c:v>0.85722673305573305</c:v>
                </c:pt>
                <c:pt idx="327">
                  <c:v>0.85704800178128715</c:v>
                </c:pt>
                <c:pt idx="328">
                  <c:v>0.85694286573749545</c:v>
                </c:pt>
                <c:pt idx="329">
                  <c:v>0.85765779083527915</c:v>
                </c:pt>
                <c:pt idx="330">
                  <c:v>0.85728981468200804</c:v>
                </c:pt>
                <c:pt idx="331">
                  <c:v>0.85777344048344994</c:v>
                </c:pt>
                <c:pt idx="332">
                  <c:v>0.85789960373600005</c:v>
                </c:pt>
                <c:pt idx="333">
                  <c:v>0.85724776026449145</c:v>
                </c:pt>
                <c:pt idx="334">
                  <c:v>0.85760522281338325</c:v>
                </c:pt>
                <c:pt idx="335">
                  <c:v>0.85780498129658755</c:v>
                </c:pt>
                <c:pt idx="336">
                  <c:v>0.85787857652724175</c:v>
                </c:pt>
                <c:pt idx="337">
                  <c:v>0.85873017848195454</c:v>
                </c:pt>
                <c:pt idx="338">
                  <c:v>0.85830963430678775</c:v>
                </c:pt>
                <c:pt idx="339">
                  <c:v>0.85840425674620024</c:v>
                </c:pt>
                <c:pt idx="340">
                  <c:v>0.85855144720750864</c:v>
                </c:pt>
                <c:pt idx="341">
                  <c:v>0.85832014791116684</c:v>
                </c:pt>
                <c:pt idx="342">
                  <c:v>0.85848836558123365</c:v>
                </c:pt>
                <c:pt idx="343">
                  <c:v>0.85900353219581316</c:v>
                </c:pt>
                <c:pt idx="344">
                  <c:v>0.85884582813012555</c:v>
                </c:pt>
                <c:pt idx="345">
                  <c:v>0.85867761046005864</c:v>
                </c:pt>
                <c:pt idx="346">
                  <c:v>0.85914020905274224</c:v>
                </c:pt>
                <c:pt idx="347">
                  <c:v>0.85861452883378375</c:v>
                </c:pt>
                <c:pt idx="348">
                  <c:v>0.85927688590967144</c:v>
                </c:pt>
                <c:pt idx="349">
                  <c:v>0.85970794368921744</c:v>
                </c:pt>
                <c:pt idx="350">
                  <c:v>0.85918226347025894</c:v>
                </c:pt>
                <c:pt idx="351">
                  <c:v>0.85928739951405064</c:v>
                </c:pt>
                <c:pt idx="352">
                  <c:v>0.85988667496366344</c:v>
                </c:pt>
                <c:pt idx="353">
                  <c:v>0.85969743008483834</c:v>
                </c:pt>
                <c:pt idx="354">
                  <c:v>0.85964486206294255</c:v>
                </c:pt>
                <c:pt idx="355">
                  <c:v>0.85918226347025894</c:v>
                </c:pt>
                <c:pt idx="356">
                  <c:v>0.85996027019431776</c:v>
                </c:pt>
                <c:pt idx="357">
                  <c:v>0.85991821577680094</c:v>
                </c:pt>
                <c:pt idx="358">
                  <c:v>0.85991821577680094</c:v>
                </c:pt>
                <c:pt idx="359">
                  <c:v>0.85994975658993833</c:v>
                </c:pt>
                <c:pt idx="360">
                  <c:v>0.86040184157824284</c:v>
                </c:pt>
                <c:pt idx="361">
                  <c:v>0.85982359333738845</c:v>
                </c:pt>
                <c:pt idx="362">
                  <c:v>0.86014951507314275</c:v>
                </c:pt>
                <c:pt idx="363">
                  <c:v>0.86050697762203443</c:v>
                </c:pt>
                <c:pt idx="364">
                  <c:v>0.86013900146876354</c:v>
                </c:pt>
                <c:pt idx="365">
                  <c:v>0.86016002867752184</c:v>
                </c:pt>
                <c:pt idx="366">
                  <c:v>0.85972897089797595</c:v>
                </c:pt>
                <c:pt idx="367">
                  <c:v>0.86035978716072603</c:v>
                </c:pt>
                <c:pt idx="368">
                  <c:v>0.86062262727020544</c:v>
                </c:pt>
                <c:pt idx="369">
                  <c:v>0.86100111702785553</c:v>
                </c:pt>
                <c:pt idx="370">
                  <c:v>0.86096957621471804</c:v>
                </c:pt>
                <c:pt idx="371">
                  <c:v>0.86074879052275544</c:v>
                </c:pt>
                <c:pt idx="372">
                  <c:v>0.86079084494027214</c:v>
                </c:pt>
                <c:pt idx="373">
                  <c:v>0.86109573946726814</c:v>
                </c:pt>
                <c:pt idx="374">
                  <c:v>0.86022311030379695</c:v>
                </c:pt>
                <c:pt idx="375">
                  <c:v>0.86060160006144715</c:v>
                </c:pt>
                <c:pt idx="376">
                  <c:v>0.86126395713733495</c:v>
                </c:pt>
                <c:pt idx="377">
                  <c:v>0.86037030076510534</c:v>
                </c:pt>
                <c:pt idx="378">
                  <c:v>0.86133755236798915</c:v>
                </c:pt>
                <c:pt idx="379">
                  <c:v>0.86114830748916393</c:v>
                </c:pt>
                <c:pt idx="380">
                  <c:v>0.86131652515923063</c:v>
                </c:pt>
                <c:pt idx="381">
                  <c:v>0.86132703876360994</c:v>
                </c:pt>
                <c:pt idx="382">
                  <c:v>0.86108522586288905</c:v>
                </c:pt>
                <c:pt idx="383">
                  <c:v>0.86099060342347633</c:v>
                </c:pt>
                <c:pt idx="384">
                  <c:v>0.86146371562053903</c:v>
                </c:pt>
                <c:pt idx="385">
                  <c:v>0.86125344353295574</c:v>
                </c:pt>
                <c:pt idx="386">
                  <c:v>0.86100111702785553</c:v>
                </c:pt>
                <c:pt idx="387">
                  <c:v>0.86121138911543893</c:v>
                </c:pt>
                <c:pt idx="388">
                  <c:v>0.86174758293877673</c:v>
                </c:pt>
                <c:pt idx="389">
                  <c:v>0.86169501491688083</c:v>
                </c:pt>
                <c:pt idx="390">
                  <c:v>0.86140063399426403</c:v>
                </c:pt>
                <c:pt idx="391">
                  <c:v>0.86181066456505184</c:v>
                </c:pt>
                <c:pt idx="392">
                  <c:v>0.86158987887308924</c:v>
                </c:pt>
                <c:pt idx="393">
                  <c:v>0.86127447074171404</c:v>
                </c:pt>
                <c:pt idx="394">
                  <c:v>0.86164244689498493</c:v>
                </c:pt>
                <c:pt idx="395">
                  <c:v>0.86151628364243493</c:v>
                </c:pt>
                <c:pt idx="396">
                  <c:v>0.86204196386139342</c:v>
                </c:pt>
                <c:pt idx="397">
                  <c:v>0.86190528700446434</c:v>
                </c:pt>
                <c:pt idx="398">
                  <c:v>0.86155833805995152</c:v>
                </c:pt>
                <c:pt idx="399">
                  <c:v>0.86142166120302244</c:v>
                </c:pt>
                <c:pt idx="400">
                  <c:v>0.86187374619132673</c:v>
                </c:pt>
                <c:pt idx="401">
                  <c:v>0.86130601155485154</c:v>
                </c:pt>
                <c:pt idx="402">
                  <c:v>0.86160039247746834</c:v>
                </c:pt>
                <c:pt idx="403">
                  <c:v>0.86213658630080614</c:v>
                </c:pt>
                <c:pt idx="404">
                  <c:v>0.86081187214903043</c:v>
                </c:pt>
                <c:pt idx="405">
                  <c:v>0.86182117816943093</c:v>
                </c:pt>
                <c:pt idx="406">
                  <c:v>0.86163193329060583</c:v>
                </c:pt>
                <c:pt idx="407">
                  <c:v>0.86217864071832273</c:v>
                </c:pt>
                <c:pt idx="408">
                  <c:v>0.86198939583949774</c:v>
                </c:pt>
                <c:pt idx="409">
                  <c:v>0.86161090608184754</c:v>
                </c:pt>
                <c:pt idx="410">
                  <c:v>0.86197888223511854</c:v>
                </c:pt>
                <c:pt idx="411">
                  <c:v>0.86219966792708103</c:v>
                </c:pt>
                <c:pt idx="412">
                  <c:v>0.86149525643367664</c:v>
                </c:pt>
                <c:pt idx="413">
                  <c:v>0.86232583117963113</c:v>
                </c:pt>
                <c:pt idx="414">
                  <c:v>0.86184220537818923</c:v>
                </c:pt>
                <c:pt idx="415">
                  <c:v>0.86192631421322263</c:v>
                </c:pt>
                <c:pt idx="416">
                  <c:v>0.86146371562053903</c:v>
                </c:pt>
                <c:pt idx="417">
                  <c:v>0.86184220537818923</c:v>
                </c:pt>
                <c:pt idx="418">
                  <c:v>0.86151628364243493</c:v>
                </c:pt>
                <c:pt idx="419">
                  <c:v>0.86156885166433095</c:v>
                </c:pt>
                <c:pt idx="420">
                  <c:v>0.86150577003805584</c:v>
                </c:pt>
                <c:pt idx="421">
                  <c:v>0.86155833805995152</c:v>
                </c:pt>
                <c:pt idx="422">
                  <c:v>0.86190528700446434</c:v>
                </c:pt>
                <c:pt idx="423">
                  <c:v>0.86199990944387683</c:v>
                </c:pt>
                <c:pt idx="424">
                  <c:v>0.86183169177381014</c:v>
                </c:pt>
                <c:pt idx="425">
                  <c:v>0.86181066456505184</c:v>
                </c:pt>
                <c:pt idx="426">
                  <c:v>0.86175809654315594</c:v>
                </c:pt>
                <c:pt idx="427">
                  <c:v>0.86185271898256843</c:v>
                </c:pt>
                <c:pt idx="428">
                  <c:v>0.86114830748916393</c:v>
                </c:pt>
                <c:pt idx="429">
                  <c:v>0.86156885166433095</c:v>
                </c:pt>
                <c:pt idx="430">
                  <c:v>0.86148474282929755</c:v>
                </c:pt>
                <c:pt idx="431">
                  <c:v>0.86136909318112653</c:v>
                </c:pt>
                <c:pt idx="432">
                  <c:v>0.86094854900595974</c:v>
                </c:pt>
                <c:pt idx="433">
                  <c:v>0.86172655573001844</c:v>
                </c:pt>
                <c:pt idx="434">
                  <c:v>0.86174758293877673</c:v>
                </c:pt>
                <c:pt idx="435">
                  <c:v>0.86161090608184754</c:v>
                </c:pt>
                <c:pt idx="436">
                  <c:v>0.86101163063223485</c:v>
                </c:pt>
                <c:pt idx="437">
                  <c:v>0.86129549795047233</c:v>
                </c:pt>
                <c:pt idx="438">
                  <c:v>0.86146371562053903</c:v>
                </c:pt>
                <c:pt idx="439">
                  <c:v>0.86129549795047233</c:v>
                </c:pt>
                <c:pt idx="440">
                  <c:v>0.86094854900595974</c:v>
                </c:pt>
                <c:pt idx="441">
                  <c:v>0.86045440960013875</c:v>
                </c:pt>
                <c:pt idx="442">
                  <c:v>0.86152679724681414</c:v>
                </c:pt>
                <c:pt idx="443">
                  <c:v>0.86039132797386364</c:v>
                </c:pt>
                <c:pt idx="444">
                  <c:v>0.86095906261033894</c:v>
                </c:pt>
                <c:pt idx="445">
                  <c:v>0.86034927355634694</c:v>
                </c:pt>
                <c:pt idx="446">
                  <c:v>0.86084341296216804</c:v>
                </c:pt>
                <c:pt idx="447">
                  <c:v>0.86063314087458465</c:v>
                </c:pt>
                <c:pt idx="448">
                  <c:v>0.86066468168772203</c:v>
                </c:pt>
                <c:pt idx="449">
                  <c:v>0.86066468168772203</c:v>
                </c:pt>
                <c:pt idx="450">
                  <c:v>0.85987616135928413</c:v>
                </c:pt>
                <c:pt idx="451">
                  <c:v>0.86024413751255524</c:v>
                </c:pt>
                <c:pt idx="452">
                  <c:v>0.85999181100745514</c:v>
                </c:pt>
                <c:pt idx="453">
                  <c:v>0.85980256612863015</c:v>
                </c:pt>
                <c:pt idx="454">
                  <c:v>0.85987616135928413</c:v>
                </c:pt>
                <c:pt idx="455">
                  <c:v>0.85993924298555924</c:v>
                </c:pt>
                <c:pt idx="456">
                  <c:v>0.85961332124980494</c:v>
                </c:pt>
                <c:pt idx="457">
                  <c:v>0.85941356276660075</c:v>
                </c:pt>
                <c:pt idx="458">
                  <c:v>0.85960280764542574</c:v>
                </c:pt>
                <c:pt idx="459">
                  <c:v>0.85858298802064614</c:v>
                </c:pt>
                <c:pt idx="460">
                  <c:v>0.85887736894326294</c:v>
                </c:pt>
                <c:pt idx="461">
                  <c:v>0.85890890975640044</c:v>
                </c:pt>
                <c:pt idx="462">
                  <c:v>0.85851990639437126</c:v>
                </c:pt>
                <c:pt idx="463">
                  <c:v>0.85869863766881716</c:v>
                </c:pt>
                <c:pt idx="464">
                  <c:v>0.85896147777829635</c:v>
                </c:pt>
                <c:pt idx="465">
                  <c:v>0.85782600850534585</c:v>
                </c:pt>
                <c:pt idx="466">
                  <c:v>0.85850939278999194</c:v>
                </c:pt>
                <c:pt idx="467">
                  <c:v>0.85823603907613355</c:v>
                </c:pt>
                <c:pt idx="468">
                  <c:v>0.85769984525279575</c:v>
                </c:pt>
                <c:pt idx="469">
                  <c:v>0.85775241327469165</c:v>
                </c:pt>
                <c:pt idx="470">
                  <c:v>0.85670105283677456</c:v>
                </c:pt>
                <c:pt idx="471">
                  <c:v>0.85654334877108695</c:v>
                </c:pt>
                <c:pt idx="472">
                  <c:v>0.85678516167180785</c:v>
                </c:pt>
                <c:pt idx="473">
                  <c:v>0.85617537261781584</c:v>
                </c:pt>
                <c:pt idx="474">
                  <c:v>0.85604920936526596</c:v>
                </c:pt>
                <c:pt idx="475">
                  <c:v>0.85593355971709495</c:v>
                </c:pt>
                <c:pt idx="476">
                  <c:v>0.85536582508061976</c:v>
                </c:pt>
                <c:pt idx="477">
                  <c:v>0.85560763798134065</c:v>
                </c:pt>
                <c:pt idx="478">
                  <c:v>0.85510298497114046</c:v>
                </c:pt>
                <c:pt idx="479">
                  <c:v>0.85481911765290275</c:v>
                </c:pt>
                <c:pt idx="480">
                  <c:v>0.85460884556531946</c:v>
                </c:pt>
                <c:pt idx="481">
                  <c:v>0.85437754626897766</c:v>
                </c:pt>
                <c:pt idx="482">
                  <c:v>0.85397802930256916</c:v>
                </c:pt>
                <c:pt idx="483">
                  <c:v>0.85311591374347706</c:v>
                </c:pt>
                <c:pt idx="484">
                  <c:v>0.85262177433765607</c:v>
                </c:pt>
                <c:pt idx="485">
                  <c:v>0.85242201585445165</c:v>
                </c:pt>
                <c:pt idx="486">
                  <c:v>0.85211712132745587</c:v>
                </c:pt>
                <c:pt idx="487">
                  <c:v>0.85113935612019276</c:v>
                </c:pt>
                <c:pt idx="488">
                  <c:v>0.85104473368078026</c:v>
                </c:pt>
                <c:pt idx="489">
                  <c:v>0.85024569974796327</c:v>
                </c:pt>
                <c:pt idx="490">
                  <c:v>0.85015107730855077</c:v>
                </c:pt>
                <c:pt idx="491">
                  <c:v>0.84969899232024637</c:v>
                </c:pt>
                <c:pt idx="492">
                  <c:v>0.84884739036553358</c:v>
                </c:pt>
                <c:pt idx="493">
                  <c:v>0.84826914212467919</c:v>
                </c:pt>
                <c:pt idx="494">
                  <c:v>0.84792219318016637</c:v>
                </c:pt>
                <c:pt idx="495">
                  <c:v>0.84673415588531997</c:v>
                </c:pt>
                <c:pt idx="496">
                  <c:v>0.84659747902839089</c:v>
                </c:pt>
                <c:pt idx="497">
                  <c:v>0.84574587707367799</c:v>
                </c:pt>
                <c:pt idx="498">
                  <c:v>0.84505197918465258</c:v>
                </c:pt>
                <c:pt idx="499">
                  <c:v>0.84468400303138169</c:v>
                </c:pt>
                <c:pt idx="500">
                  <c:v>0.8433908296927437</c:v>
                </c:pt>
                <c:pt idx="501">
                  <c:v>0.84271795901247659</c:v>
                </c:pt>
                <c:pt idx="502">
                  <c:v>0.84178224822273051</c:v>
                </c:pt>
                <c:pt idx="503">
                  <c:v>0.8405731837191257</c:v>
                </c:pt>
                <c:pt idx="504">
                  <c:v>0.8401421259395796</c:v>
                </c:pt>
                <c:pt idx="505">
                  <c:v>0.83954285048996691</c:v>
                </c:pt>
                <c:pt idx="506">
                  <c:v>0.83747167042727022</c:v>
                </c:pt>
                <c:pt idx="507">
                  <c:v>0.83721934392217001</c:v>
                </c:pt>
                <c:pt idx="508">
                  <c:v>0.83631517394556132</c:v>
                </c:pt>
                <c:pt idx="509">
                  <c:v>0.83463299724489393</c:v>
                </c:pt>
                <c:pt idx="510">
                  <c:v>0.83371831366390603</c:v>
                </c:pt>
                <c:pt idx="511">
                  <c:v>0.83270900764350553</c:v>
                </c:pt>
                <c:pt idx="512">
                  <c:v>0.83193100091944683</c:v>
                </c:pt>
                <c:pt idx="513">
                  <c:v>0.83026985142753784</c:v>
                </c:pt>
                <c:pt idx="514">
                  <c:v>0.82895565088014145</c:v>
                </c:pt>
                <c:pt idx="515">
                  <c:v>0.82754682789333245</c:v>
                </c:pt>
                <c:pt idx="516">
                  <c:v>0.82642187222476116</c:v>
                </c:pt>
                <c:pt idx="517">
                  <c:v>0.82502356284233136</c:v>
                </c:pt>
                <c:pt idx="518">
                  <c:v>0.82332035893290567</c:v>
                </c:pt>
                <c:pt idx="519">
                  <c:v>0.82226899849498847</c:v>
                </c:pt>
                <c:pt idx="520">
                  <c:v>0.82075503946438788</c:v>
                </c:pt>
                <c:pt idx="521">
                  <c:v>0.81870488661044938</c:v>
                </c:pt>
                <c:pt idx="522">
                  <c:v>0.81657062492147758</c:v>
                </c:pt>
                <c:pt idx="523">
                  <c:v>0.81551926448356049</c:v>
                </c:pt>
                <c:pt idx="524">
                  <c:v>0.81326935314641779</c:v>
                </c:pt>
                <c:pt idx="525">
                  <c:v>0.81100892820489601</c:v>
                </c:pt>
                <c:pt idx="526">
                  <c:v>0.80924264266919521</c:v>
                </c:pt>
                <c:pt idx="527">
                  <c:v>0.80676143203571071</c:v>
                </c:pt>
                <c:pt idx="528">
                  <c:v>0.80528952742262683</c:v>
                </c:pt>
                <c:pt idx="529">
                  <c:v>0.80305012968986333</c:v>
                </c:pt>
                <c:pt idx="530">
                  <c:v>0.80106305846219994</c:v>
                </c:pt>
                <c:pt idx="531">
                  <c:v>0.79868698387250725</c:v>
                </c:pt>
                <c:pt idx="532">
                  <c:v>0.79639501811784785</c:v>
                </c:pt>
                <c:pt idx="533">
                  <c:v>0.79336710005664657</c:v>
                </c:pt>
                <c:pt idx="534">
                  <c:v>0.79134848801584567</c:v>
                </c:pt>
                <c:pt idx="535">
                  <c:v>0.78859392366850278</c:v>
                </c:pt>
                <c:pt idx="536">
                  <c:v>0.78516648864089289</c:v>
                </c:pt>
                <c:pt idx="537">
                  <c:v>0.7828219548643377</c:v>
                </c:pt>
                <c:pt idx="538">
                  <c:v>0.77949965588051962</c:v>
                </c:pt>
                <c:pt idx="539">
                  <c:v>0.77692382280762262</c:v>
                </c:pt>
                <c:pt idx="540">
                  <c:v>0.77351741498877113</c:v>
                </c:pt>
                <c:pt idx="541">
                  <c:v>0.76996381670861114</c:v>
                </c:pt>
                <c:pt idx="542">
                  <c:v>0.76631559598903876</c:v>
                </c:pt>
                <c:pt idx="543">
                  <c:v>0.76328767792783736</c:v>
                </c:pt>
                <c:pt idx="544">
                  <c:v>0.75826217503459348</c:v>
                </c:pt>
                <c:pt idx="545">
                  <c:v>0.75442470943619599</c:v>
                </c:pt>
                <c:pt idx="546">
                  <c:v>0.7498933459487731</c:v>
                </c:pt>
                <c:pt idx="547">
                  <c:v>0.74529890083507522</c:v>
                </c:pt>
                <c:pt idx="548">
                  <c:v>0.73895919739443494</c:v>
                </c:pt>
                <c:pt idx="549">
                  <c:v>0.73040112342978947</c:v>
                </c:pt>
                <c:pt idx="550">
                  <c:v>0.68710610059636201</c:v>
                </c:pt>
                <c:pt idx="551">
                  <c:v>0.64478884297019756</c:v>
                </c:pt>
                <c:pt idx="552">
                  <c:v>0.59841333405367281</c:v>
                </c:pt>
                <c:pt idx="553">
                  <c:v>0.55541269214286215</c:v>
                </c:pt>
                <c:pt idx="554">
                  <c:v>0.51194945163936789</c:v>
                </c:pt>
                <c:pt idx="555">
                  <c:v>0.46276681035360456</c:v>
                </c:pt>
                <c:pt idx="556">
                  <c:v>0.41910381136690605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DCB-458D-A04E-63692D1155D0}"/>
            </c:ext>
          </c:extLst>
        </c:ser>
        <c:ser>
          <c:idx val="0"/>
          <c:order val="3"/>
          <c:tx>
            <c:v>Specimen 1 Subtractive</c:v>
          </c:tx>
          <c:spPr>
            <a:ln w="22225" cap="rnd">
              <a:solidFill>
                <a:srgbClr val="00B0F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'No Color Subtractive'!$H$2:$H$620</c:f>
              <c:numCache>
                <c:formatCode>General</c:formatCode>
                <c:ptCount val="619"/>
                <c:pt idx="0">
                  <c:v>-2.0000000000000002E-5</c:v>
                </c:pt>
                <c:pt idx="1">
                  <c:v>3.8500000000000003E-4</c:v>
                </c:pt>
                <c:pt idx="2">
                  <c:v>8.5500000000000007E-4</c:v>
                </c:pt>
                <c:pt idx="3">
                  <c:v>1.25E-3</c:v>
                </c:pt>
                <c:pt idx="4">
                  <c:v>1.6850000000000001E-3</c:v>
                </c:pt>
                <c:pt idx="5">
                  <c:v>2.1549999999999998E-3</c:v>
                </c:pt>
                <c:pt idx="6">
                  <c:v>2.6800000000000001E-3</c:v>
                </c:pt>
                <c:pt idx="7">
                  <c:v>3.2199999999999998E-3</c:v>
                </c:pt>
                <c:pt idx="8">
                  <c:v>3.8600000000000001E-3</c:v>
                </c:pt>
                <c:pt idx="9">
                  <c:v>4.6149999999999993E-3</c:v>
                </c:pt>
                <c:pt idx="10">
                  <c:v>5.4800000000000005E-3</c:v>
                </c:pt>
                <c:pt idx="11">
                  <c:v>6.2950000000000002E-3</c:v>
                </c:pt>
                <c:pt idx="12">
                  <c:v>7.1599999999999997E-3</c:v>
                </c:pt>
                <c:pt idx="13">
                  <c:v>7.9850000000000008E-3</c:v>
                </c:pt>
                <c:pt idx="14">
                  <c:v>8.8100000000000001E-3</c:v>
                </c:pt>
                <c:pt idx="15">
                  <c:v>9.6850000000000009E-3</c:v>
                </c:pt>
                <c:pt idx="16">
                  <c:v>1.0515E-2</c:v>
                </c:pt>
                <c:pt idx="17">
                  <c:v>1.1344999999999999E-2</c:v>
                </c:pt>
                <c:pt idx="18">
                  <c:v>1.2164999999999999E-2</c:v>
                </c:pt>
                <c:pt idx="19">
                  <c:v>1.3009999999999999E-2</c:v>
                </c:pt>
                <c:pt idx="20">
                  <c:v>1.3845E-2</c:v>
                </c:pt>
                <c:pt idx="21">
                  <c:v>1.4685E-2</c:v>
                </c:pt>
                <c:pt idx="22">
                  <c:v>1.5525000000000001E-2</c:v>
                </c:pt>
                <c:pt idx="23">
                  <c:v>1.635E-2</c:v>
                </c:pt>
                <c:pt idx="24">
                  <c:v>1.7194999999999998E-2</c:v>
                </c:pt>
                <c:pt idx="25">
                  <c:v>1.8010000000000002E-2</c:v>
                </c:pt>
                <c:pt idx="26">
                  <c:v>1.8859999999999998E-2</c:v>
                </c:pt>
                <c:pt idx="27">
                  <c:v>1.9685000000000001E-2</c:v>
                </c:pt>
                <c:pt idx="28">
                  <c:v>2.0535000000000001E-2</c:v>
                </c:pt>
                <c:pt idx="29">
                  <c:v>2.1365000000000002E-2</c:v>
                </c:pt>
                <c:pt idx="30">
                  <c:v>2.222E-2</c:v>
                </c:pt>
                <c:pt idx="31">
                  <c:v>2.3045E-2</c:v>
                </c:pt>
                <c:pt idx="32">
                  <c:v>2.3875E-2</c:v>
                </c:pt>
                <c:pt idx="33">
                  <c:v>2.469E-2</c:v>
                </c:pt>
                <c:pt idx="34">
                  <c:v>2.5535000000000002E-2</c:v>
                </c:pt>
                <c:pt idx="35">
                  <c:v>2.6379999999999997E-2</c:v>
                </c:pt>
                <c:pt idx="36">
                  <c:v>2.7195000000000004E-2</c:v>
                </c:pt>
                <c:pt idx="37">
                  <c:v>2.8029999999999999E-2</c:v>
                </c:pt>
                <c:pt idx="38">
                  <c:v>2.887E-2</c:v>
                </c:pt>
                <c:pt idx="39">
                  <c:v>2.9715000000000002E-2</c:v>
                </c:pt>
                <c:pt idx="40">
                  <c:v>3.0509999999999999E-2</c:v>
                </c:pt>
                <c:pt idx="41">
                  <c:v>3.1359999999999999E-2</c:v>
                </c:pt>
                <c:pt idx="42">
                  <c:v>3.2215000000000001E-2</c:v>
                </c:pt>
                <c:pt idx="43">
                  <c:v>3.304E-2</c:v>
                </c:pt>
                <c:pt idx="44">
                  <c:v>3.3869999999999997E-2</c:v>
                </c:pt>
                <c:pt idx="45">
                  <c:v>3.4699999999999995E-2</c:v>
                </c:pt>
                <c:pt idx="46">
                  <c:v>3.5545E-2</c:v>
                </c:pt>
                <c:pt idx="47">
                  <c:v>3.6375000000000005E-2</c:v>
                </c:pt>
                <c:pt idx="48">
                  <c:v>3.7185000000000003E-2</c:v>
                </c:pt>
                <c:pt idx="49">
                  <c:v>3.8024999999999996E-2</c:v>
                </c:pt>
                <c:pt idx="50">
                  <c:v>3.8870000000000002E-2</c:v>
                </c:pt>
                <c:pt idx="51">
                  <c:v>3.9710000000000002E-2</c:v>
                </c:pt>
                <c:pt idx="52">
                  <c:v>4.0529999999999997E-2</c:v>
                </c:pt>
                <c:pt idx="53">
                  <c:v>4.1360000000000001E-2</c:v>
                </c:pt>
                <c:pt idx="54">
                  <c:v>4.2189999999999998E-2</c:v>
                </c:pt>
                <c:pt idx="55">
                  <c:v>4.3020000000000003E-2</c:v>
                </c:pt>
                <c:pt idx="56">
                  <c:v>4.3889999999999998E-2</c:v>
                </c:pt>
                <c:pt idx="57">
                  <c:v>4.471E-2</c:v>
                </c:pt>
                <c:pt idx="58">
                  <c:v>4.5530000000000001E-2</c:v>
                </c:pt>
                <c:pt idx="59">
                  <c:v>4.6375E-2</c:v>
                </c:pt>
                <c:pt idx="60">
                  <c:v>4.7210000000000002E-2</c:v>
                </c:pt>
                <c:pt idx="61">
                  <c:v>4.8039999999999999E-2</c:v>
                </c:pt>
                <c:pt idx="62">
                  <c:v>4.8864999999999999E-2</c:v>
                </c:pt>
                <c:pt idx="63">
                  <c:v>4.9685E-2</c:v>
                </c:pt>
                <c:pt idx="64">
                  <c:v>5.0549999999999998E-2</c:v>
                </c:pt>
                <c:pt idx="65">
                  <c:v>5.1395000000000003E-2</c:v>
                </c:pt>
                <c:pt idx="66">
                  <c:v>5.2205000000000001E-2</c:v>
                </c:pt>
                <c:pt idx="67">
                  <c:v>5.3039999999999997E-2</c:v>
                </c:pt>
                <c:pt idx="68">
                  <c:v>5.3874999999999992E-2</c:v>
                </c:pt>
                <c:pt idx="69">
                  <c:v>5.4705000000000004E-2</c:v>
                </c:pt>
                <c:pt idx="70">
                  <c:v>5.5530000000000003E-2</c:v>
                </c:pt>
                <c:pt idx="71">
                  <c:v>5.6369999999999996E-2</c:v>
                </c:pt>
                <c:pt idx="72">
                  <c:v>5.7220000000000007E-2</c:v>
                </c:pt>
                <c:pt idx="73">
                  <c:v>5.8040000000000001E-2</c:v>
                </c:pt>
                <c:pt idx="74">
                  <c:v>5.8894999999999996E-2</c:v>
                </c:pt>
                <c:pt idx="75">
                  <c:v>5.969E-2</c:v>
                </c:pt>
                <c:pt idx="76">
                  <c:v>6.0519999999999997E-2</c:v>
                </c:pt>
                <c:pt idx="77">
                  <c:v>6.1370000000000001E-2</c:v>
                </c:pt>
                <c:pt idx="78">
                  <c:v>6.2204999999999996E-2</c:v>
                </c:pt>
                <c:pt idx="79">
                  <c:v>6.304499999999999E-2</c:v>
                </c:pt>
                <c:pt idx="80">
                  <c:v>6.3884999999999997E-2</c:v>
                </c:pt>
                <c:pt idx="81">
                  <c:v>6.4695000000000003E-2</c:v>
                </c:pt>
                <c:pt idx="82">
                  <c:v>6.5530000000000005E-2</c:v>
                </c:pt>
                <c:pt idx="83">
                  <c:v>6.6390000000000005E-2</c:v>
                </c:pt>
                <c:pt idx="84">
                  <c:v>6.7210000000000006E-2</c:v>
                </c:pt>
                <c:pt idx="85">
                  <c:v>6.8044999999999994E-2</c:v>
                </c:pt>
                <c:pt idx="86">
                  <c:v>6.8879999999999997E-2</c:v>
                </c:pt>
                <c:pt idx="87">
                  <c:v>6.9694999999999993E-2</c:v>
                </c:pt>
                <c:pt idx="88">
                  <c:v>7.0525000000000004E-2</c:v>
                </c:pt>
                <c:pt idx="89">
                  <c:v>7.1364999999999998E-2</c:v>
                </c:pt>
                <c:pt idx="90">
                  <c:v>7.2204999999999991E-2</c:v>
                </c:pt>
                <c:pt idx="91">
                  <c:v>7.3029999999999998E-2</c:v>
                </c:pt>
                <c:pt idx="92">
                  <c:v>7.3874999999999996E-2</c:v>
                </c:pt>
                <c:pt idx="93">
                  <c:v>7.4700000000000003E-2</c:v>
                </c:pt>
                <c:pt idx="94">
                  <c:v>7.5534999999999991E-2</c:v>
                </c:pt>
                <c:pt idx="95">
                  <c:v>7.6354999999999992E-2</c:v>
                </c:pt>
                <c:pt idx="96">
                  <c:v>7.7219999999999997E-2</c:v>
                </c:pt>
                <c:pt idx="97">
                  <c:v>7.8045000000000003E-2</c:v>
                </c:pt>
                <c:pt idx="98">
                  <c:v>7.8864999999999991E-2</c:v>
                </c:pt>
                <c:pt idx="99">
                  <c:v>7.9710000000000003E-2</c:v>
                </c:pt>
                <c:pt idx="100">
                  <c:v>8.0545000000000005E-2</c:v>
                </c:pt>
                <c:pt idx="101">
                  <c:v>8.1375000000000003E-2</c:v>
                </c:pt>
                <c:pt idx="102">
                  <c:v>8.2205E-2</c:v>
                </c:pt>
                <c:pt idx="103">
                  <c:v>8.3045000000000008E-2</c:v>
                </c:pt>
                <c:pt idx="104">
                  <c:v>8.3879999999999996E-2</c:v>
                </c:pt>
                <c:pt idx="105">
                  <c:v>8.4709999999999994E-2</c:v>
                </c:pt>
                <c:pt idx="106">
                  <c:v>8.5555000000000006E-2</c:v>
                </c:pt>
                <c:pt idx="107">
                  <c:v>8.6375000000000007E-2</c:v>
                </c:pt>
                <c:pt idx="108">
                  <c:v>8.7205000000000005E-2</c:v>
                </c:pt>
                <c:pt idx="109">
                  <c:v>8.8039999999999993E-2</c:v>
                </c:pt>
                <c:pt idx="110">
                  <c:v>8.8859999999999995E-2</c:v>
                </c:pt>
                <c:pt idx="111">
                  <c:v>8.9719999999999994E-2</c:v>
                </c:pt>
                <c:pt idx="112">
                  <c:v>9.0535000000000004E-2</c:v>
                </c:pt>
                <c:pt idx="113">
                  <c:v>9.1385000000000008E-2</c:v>
                </c:pt>
                <c:pt idx="114">
                  <c:v>9.2215000000000005E-2</c:v>
                </c:pt>
                <c:pt idx="115">
                  <c:v>9.3035000000000007E-2</c:v>
                </c:pt>
                <c:pt idx="116">
                  <c:v>9.3869999999999995E-2</c:v>
                </c:pt>
                <c:pt idx="117">
                  <c:v>9.4715000000000008E-2</c:v>
                </c:pt>
                <c:pt idx="118">
                  <c:v>9.5549999999999996E-2</c:v>
                </c:pt>
                <c:pt idx="119">
                  <c:v>9.6379999999999993E-2</c:v>
                </c:pt>
                <c:pt idx="120">
                  <c:v>9.7189999999999999E-2</c:v>
                </c:pt>
                <c:pt idx="121">
                  <c:v>9.8029999999999992E-2</c:v>
                </c:pt>
                <c:pt idx="122">
                  <c:v>9.8879999999999996E-2</c:v>
                </c:pt>
                <c:pt idx="123">
                  <c:v>9.9714999999999998E-2</c:v>
                </c:pt>
                <c:pt idx="124">
                  <c:v>0.100535</c:v>
                </c:pt>
                <c:pt idx="125">
                  <c:v>0.101365</c:v>
                </c:pt>
                <c:pt idx="126">
                  <c:v>0.10220499999999999</c:v>
                </c:pt>
                <c:pt idx="127">
                  <c:v>0.10305500000000001</c:v>
                </c:pt>
                <c:pt idx="128">
                  <c:v>0.10385999999999999</c:v>
                </c:pt>
                <c:pt idx="129">
                  <c:v>0.10472999999999999</c:v>
                </c:pt>
                <c:pt idx="130">
                  <c:v>0.105555</c:v>
                </c:pt>
                <c:pt idx="131">
                  <c:v>0.10638499999999999</c:v>
                </c:pt>
                <c:pt idx="132">
                  <c:v>0.10718000000000001</c:v>
                </c:pt>
                <c:pt idx="133">
                  <c:v>0.10802</c:v>
                </c:pt>
                <c:pt idx="134">
                  <c:v>0.10887500000000001</c:v>
                </c:pt>
                <c:pt idx="135">
                  <c:v>0.10970500000000001</c:v>
                </c:pt>
                <c:pt idx="136">
                  <c:v>0.11054</c:v>
                </c:pt>
                <c:pt idx="137">
                  <c:v>0.11138999999999999</c:v>
                </c:pt>
                <c:pt idx="138">
                  <c:v>0.112205</c:v>
                </c:pt>
                <c:pt idx="139">
                  <c:v>0.11304</c:v>
                </c:pt>
                <c:pt idx="140">
                  <c:v>0.11386</c:v>
                </c:pt>
                <c:pt idx="141">
                  <c:v>0.11472500000000001</c:v>
                </c:pt>
                <c:pt idx="142">
                  <c:v>0.11554</c:v>
                </c:pt>
                <c:pt idx="143">
                  <c:v>0.116385</c:v>
                </c:pt>
                <c:pt idx="144">
                  <c:v>0.11720999999999999</c:v>
                </c:pt>
                <c:pt idx="145">
                  <c:v>0.11806000000000001</c:v>
                </c:pt>
                <c:pt idx="146">
                  <c:v>0.11887499999999999</c:v>
                </c:pt>
                <c:pt idx="147">
                  <c:v>0.11970499999999999</c:v>
                </c:pt>
                <c:pt idx="148">
                  <c:v>0.12053499999999999</c:v>
                </c:pt>
                <c:pt idx="149">
                  <c:v>0.12135499999999999</c:v>
                </c:pt>
                <c:pt idx="150">
                  <c:v>0.12220500000000001</c:v>
                </c:pt>
                <c:pt idx="151">
                  <c:v>0.12302500000000001</c:v>
                </c:pt>
                <c:pt idx="152">
                  <c:v>0.123865</c:v>
                </c:pt>
                <c:pt idx="153">
                  <c:v>0.12470000000000001</c:v>
                </c:pt>
                <c:pt idx="154">
                  <c:v>0.12553500000000001</c:v>
                </c:pt>
                <c:pt idx="155">
                  <c:v>0.12637000000000001</c:v>
                </c:pt>
                <c:pt idx="156">
                  <c:v>0.12721499999999999</c:v>
                </c:pt>
                <c:pt idx="157">
                  <c:v>0.12804500000000002</c:v>
                </c:pt>
                <c:pt idx="158">
                  <c:v>0.12886</c:v>
                </c:pt>
                <c:pt idx="159">
                  <c:v>0.12969</c:v>
                </c:pt>
                <c:pt idx="160">
                  <c:v>0.13053999999999999</c:v>
                </c:pt>
                <c:pt idx="161">
                  <c:v>0.13138</c:v>
                </c:pt>
                <c:pt idx="162">
                  <c:v>0.13220499999999999</c:v>
                </c:pt>
                <c:pt idx="163">
                  <c:v>0.13305499999999998</c:v>
                </c:pt>
                <c:pt idx="164">
                  <c:v>0.133885</c:v>
                </c:pt>
                <c:pt idx="165">
                  <c:v>0.13471</c:v>
                </c:pt>
                <c:pt idx="166">
                  <c:v>0.13552999999999998</c:v>
                </c:pt>
                <c:pt idx="167">
                  <c:v>0.136375</c:v>
                </c:pt>
                <c:pt idx="168">
                  <c:v>0.137215</c:v>
                </c:pt>
                <c:pt idx="169">
                  <c:v>0.13806000000000002</c:v>
                </c:pt>
                <c:pt idx="170">
                  <c:v>0.13886999999999999</c:v>
                </c:pt>
                <c:pt idx="171">
                  <c:v>0.13969999999999999</c:v>
                </c:pt>
                <c:pt idx="172">
                  <c:v>0.14055500000000001</c:v>
                </c:pt>
                <c:pt idx="173">
                  <c:v>0.141375</c:v>
                </c:pt>
                <c:pt idx="174">
                  <c:v>0.14219999999999999</c:v>
                </c:pt>
                <c:pt idx="175">
                  <c:v>0.14305499999999999</c:v>
                </c:pt>
                <c:pt idx="176">
                  <c:v>0.14389000000000002</c:v>
                </c:pt>
                <c:pt idx="177">
                  <c:v>0.144705</c:v>
                </c:pt>
                <c:pt idx="178">
                  <c:v>0.14555999999999999</c:v>
                </c:pt>
                <c:pt idx="179">
                  <c:v>0.14637</c:v>
                </c:pt>
                <c:pt idx="180">
                  <c:v>0.14719500000000002</c:v>
                </c:pt>
                <c:pt idx="181">
                  <c:v>0.148035</c:v>
                </c:pt>
                <c:pt idx="182">
                  <c:v>0.14887</c:v>
                </c:pt>
                <c:pt idx="183">
                  <c:v>0.14972000000000002</c:v>
                </c:pt>
                <c:pt idx="184">
                  <c:v>0.15055000000000002</c:v>
                </c:pt>
                <c:pt idx="185">
                  <c:v>0.15137</c:v>
                </c:pt>
                <c:pt idx="186">
                  <c:v>0.1522</c:v>
                </c:pt>
                <c:pt idx="187">
                  <c:v>0.15304000000000001</c:v>
                </c:pt>
                <c:pt idx="188">
                  <c:v>0.15387000000000001</c:v>
                </c:pt>
                <c:pt idx="189">
                  <c:v>0.154695</c:v>
                </c:pt>
                <c:pt idx="190">
                  <c:v>0.15553999999999998</c:v>
                </c:pt>
                <c:pt idx="191">
                  <c:v>0.15640000000000001</c:v>
                </c:pt>
                <c:pt idx="192">
                  <c:v>0.15719</c:v>
                </c:pt>
                <c:pt idx="193">
                  <c:v>0.15804499999999999</c:v>
                </c:pt>
                <c:pt idx="194">
                  <c:v>0.15886499999999998</c:v>
                </c:pt>
                <c:pt idx="195">
                  <c:v>0.15972</c:v>
                </c:pt>
                <c:pt idx="196">
                  <c:v>0.16054499999999999</c:v>
                </c:pt>
                <c:pt idx="197">
                  <c:v>0.16138</c:v>
                </c:pt>
                <c:pt idx="198">
                  <c:v>0.16221000000000002</c:v>
                </c:pt>
                <c:pt idx="199">
                  <c:v>0.16303499999999999</c:v>
                </c:pt>
                <c:pt idx="200">
                  <c:v>0.16388</c:v>
                </c:pt>
                <c:pt idx="201">
                  <c:v>0.16467999999999999</c:v>
                </c:pt>
                <c:pt idx="202">
                  <c:v>0.16555500000000001</c:v>
                </c:pt>
                <c:pt idx="203">
                  <c:v>0.166375</c:v>
                </c:pt>
                <c:pt idx="204">
                  <c:v>0.16721</c:v>
                </c:pt>
                <c:pt idx="205">
                  <c:v>0.16803499999999999</c:v>
                </c:pt>
                <c:pt idx="206">
                  <c:v>0.168875</c:v>
                </c:pt>
                <c:pt idx="207">
                  <c:v>0.16970499999999999</c:v>
                </c:pt>
                <c:pt idx="208">
                  <c:v>0.17055999999999999</c:v>
                </c:pt>
                <c:pt idx="209">
                  <c:v>0.17136999999999999</c:v>
                </c:pt>
                <c:pt idx="210">
                  <c:v>0.17221500000000001</c:v>
                </c:pt>
                <c:pt idx="211">
                  <c:v>0.17304999999999998</c:v>
                </c:pt>
                <c:pt idx="212">
                  <c:v>0.17385999999999999</c:v>
                </c:pt>
                <c:pt idx="213">
                  <c:v>0.17471500000000001</c:v>
                </c:pt>
                <c:pt idx="214">
                  <c:v>0.17555000000000001</c:v>
                </c:pt>
                <c:pt idx="215">
                  <c:v>0.17637</c:v>
                </c:pt>
                <c:pt idx="216">
                  <c:v>0.17719499999999999</c:v>
                </c:pt>
                <c:pt idx="217">
                  <c:v>0.17804999999999999</c:v>
                </c:pt>
                <c:pt idx="218">
                  <c:v>0.17887999999999998</c:v>
                </c:pt>
                <c:pt idx="219">
                  <c:v>0.17970999999999998</c:v>
                </c:pt>
                <c:pt idx="220">
                  <c:v>0.18053</c:v>
                </c:pt>
                <c:pt idx="221">
                  <c:v>0.18136000000000002</c:v>
                </c:pt>
                <c:pt idx="222">
                  <c:v>0.18221000000000001</c:v>
                </c:pt>
                <c:pt idx="223">
                  <c:v>0.18304499999999999</c:v>
                </c:pt>
                <c:pt idx="224">
                  <c:v>0.18389</c:v>
                </c:pt>
                <c:pt idx="225">
                  <c:v>0.18470500000000001</c:v>
                </c:pt>
                <c:pt idx="226">
                  <c:v>0.18553500000000001</c:v>
                </c:pt>
                <c:pt idx="227">
                  <c:v>0.18637500000000001</c:v>
                </c:pt>
                <c:pt idx="228">
                  <c:v>0.18720500000000001</c:v>
                </c:pt>
                <c:pt idx="229">
                  <c:v>0.18804999999999999</c:v>
                </c:pt>
                <c:pt idx="230">
                  <c:v>0.18887999999999999</c:v>
                </c:pt>
                <c:pt idx="231">
                  <c:v>0.18970999999999999</c:v>
                </c:pt>
                <c:pt idx="232">
                  <c:v>0.190555</c:v>
                </c:pt>
                <c:pt idx="233">
                  <c:v>0.19136500000000001</c:v>
                </c:pt>
                <c:pt idx="234">
                  <c:v>0.19217999999999999</c:v>
                </c:pt>
                <c:pt idx="235">
                  <c:v>0.19303500000000001</c:v>
                </c:pt>
                <c:pt idx="236">
                  <c:v>0.19387499999999999</c:v>
                </c:pt>
                <c:pt idx="237">
                  <c:v>0.19474</c:v>
                </c:pt>
                <c:pt idx="238">
                  <c:v>0.19555</c:v>
                </c:pt>
                <c:pt idx="239">
                  <c:v>0.19637500000000002</c:v>
                </c:pt>
                <c:pt idx="240">
                  <c:v>0.19719999999999999</c:v>
                </c:pt>
                <c:pt idx="241">
                  <c:v>0.19805</c:v>
                </c:pt>
                <c:pt idx="242">
                  <c:v>0.19886999999999999</c:v>
                </c:pt>
                <c:pt idx="243">
                  <c:v>0.19969500000000001</c:v>
                </c:pt>
                <c:pt idx="244">
                  <c:v>0.20055499999999998</c:v>
                </c:pt>
                <c:pt idx="245">
                  <c:v>0.20138500000000001</c:v>
                </c:pt>
                <c:pt idx="246">
                  <c:v>0.20219000000000001</c:v>
                </c:pt>
                <c:pt idx="247">
                  <c:v>0.203045</c:v>
                </c:pt>
                <c:pt idx="248">
                  <c:v>0.20387</c:v>
                </c:pt>
                <c:pt idx="249">
                  <c:v>0.20471</c:v>
                </c:pt>
                <c:pt idx="250">
                  <c:v>0.20554500000000001</c:v>
                </c:pt>
                <c:pt idx="251">
                  <c:v>0.20637</c:v>
                </c:pt>
                <c:pt idx="252">
                  <c:v>0.20720999999999998</c:v>
                </c:pt>
                <c:pt idx="253">
                  <c:v>0.20802499999999999</c:v>
                </c:pt>
                <c:pt idx="254">
                  <c:v>0.20885999999999999</c:v>
                </c:pt>
                <c:pt idx="255">
                  <c:v>0.20971000000000001</c:v>
                </c:pt>
                <c:pt idx="256">
                  <c:v>0.21054</c:v>
                </c:pt>
                <c:pt idx="257">
                  <c:v>0.21137500000000001</c:v>
                </c:pt>
                <c:pt idx="258">
                  <c:v>0.21221000000000001</c:v>
                </c:pt>
                <c:pt idx="259">
                  <c:v>0.213035</c:v>
                </c:pt>
                <c:pt idx="260">
                  <c:v>0.21387499999999998</c:v>
                </c:pt>
                <c:pt idx="261">
                  <c:v>0.21468999999999999</c:v>
                </c:pt>
                <c:pt idx="262">
                  <c:v>0.21556000000000003</c:v>
                </c:pt>
                <c:pt idx="263">
                  <c:v>0.21638499999999999</c:v>
                </c:pt>
                <c:pt idx="264">
                  <c:v>0.21720500000000001</c:v>
                </c:pt>
                <c:pt idx="265">
                  <c:v>0.21805500000000003</c:v>
                </c:pt>
                <c:pt idx="266">
                  <c:v>0.218865</c:v>
                </c:pt>
                <c:pt idx="267">
                  <c:v>0.21970499999999998</c:v>
                </c:pt>
                <c:pt idx="268">
                  <c:v>0.22053500000000001</c:v>
                </c:pt>
                <c:pt idx="269">
                  <c:v>0.22137999999999999</c:v>
                </c:pt>
                <c:pt idx="270">
                  <c:v>0.22222</c:v>
                </c:pt>
                <c:pt idx="271">
                  <c:v>0.22305000000000003</c:v>
                </c:pt>
                <c:pt idx="272">
                  <c:v>0.22387000000000001</c:v>
                </c:pt>
                <c:pt idx="273">
                  <c:v>0.22469999999999998</c:v>
                </c:pt>
                <c:pt idx="274">
                  <c:v>0.22553000000000001</c:v>
                </c:pt>
                <c:pt idx="275">
                  <c:v>0.22635999999999998</c:v>
                </c:pt>
                <c:pt idx="276">
                  <c:v>0.22722000000000003</c:v>
                </c:pt>
                <c:pt idx="277">
                  <c:v>0.22806000000000001</c:v>
                </c:pt>
                <c:pt idx="278">
                  <c:v>0.22888000000000003</c:v>
                </c:pt>
                <c:pt idx="279">
                  <c:v>0.22971499999999997</c:v>
                </c:pt>
                <c:pt idx="280">
                  <c:v>0.23052500000000001</c:v>
                </c:pt>
                <c:pt idx="281">
                  <c:v>0.23138500000000001</c:v>
                </c:pt>
                <c:pt idx="282">
                  <c:v>0.23222999999999999</c:v>
                </c:pt>
                <c:pt idx="283">
                  <c:v>0.233045</c:v>
                </c:pt>
                <c:pt idx="284">
                  <c:v>0.23389000000000001</c:v>
                </c:pt>
                <c:pt idx="285">
                  <c:v>0.23471500000000001</c:v>
                </c:pt>
                <c:pt idx="286">
                  <c:v>0.23553499999999999</c:v>
                </c:pt>
                <c:pt idx="287">
                  <c:v>0.23637000000000002</c:v>
                </c:pt>
                <c:pt idx="288">
                  <c:v>0.23721</c:v>
                </c:pt>
                <c:pt idx="289">
                  <c:v>0.23803000000000002</c:v>
                </c:pt>
                <c:pt idx="290">
                  <c:v>0.23886500000000002</c:v>
                </c:pt>
                <c:pt idx="291">
                  <c:v>0.23972000000000002</c:v>
                </c:pt>
                <c:pt idx="292">
                  <c:v>0.240535</c:v>
                </c:pt>
                <c:pt idx="293">
                  <c:v>0.24138999999999999</c:v>
                </c:pt>
                <c:pt idx="294">
                  <c:v>0.242205</c:v>
                </c:pt>
                <c:pt idx="295">
                  <c:v>0.24305500000000002</c:v>
                </c:pt>
                <c:pt idx="296">
                  <c:v>0.24389</c:v>
                </c:pt>
                <c:pt idx="297">
                  <c:v>0.24470999999999998</c:v>
                </c:pt>
                <c:pt idx="298">
                  <c:v>0.245535</c:v>
                </c:pt>
                <c:pt idx="299">
                  <c:v>0.24637500000000001</c:v>
                </c:pt>
                <c:pt idx="300">
                  <c:v>0.2472</c:v>
                </c:pt>
                <c:pt idx="301">
                  <c:v>0.24803500000000001</c:v>
                </c:pt>
                <c:pt idx="302">
                  <c:v>0.24888499999999997</c:v>
                </c:pt>
                <c:pt idx="303">
                  <c:v>0.24970500000000001</c:v>
                </c:pt>
                <c:pt idx="304">
                  <c:v>0.25055499999999997</c:v>
                </c:pt>
                <c:pt idx="305">
                  <c:v>0.25136999999999998</c:v>
                </c:pt>
                <c:pt idx="306">
                  <c:v>0.25219999999999998</c:v>
                </c:pt>
                <c:pt idx="307">
                  <c:v>0.25304000000000004</c:v>
                </c:pt>
                <c:pt idx="308">
                  <c:v>0.25386999999999998</c:v>
                </c:pt>
                <c:pt idx="309">
                  <c:v>0.25472</c:v>
                </c:pt>
                <c:pt idx="310">
                  <c:v>0.25554500000000002</c:v>
                </c:pt>
                <c:pt idx="311">
                  <c:v>0.25637500000000002</c:v>
                </c:pt>
                <c:pt idx="312">
                  <c:v>0.25721500000000003</c:v>
                </c:pt>
                <c:pt idx="313">
                  <c:v>0.25803500000000001</c:v>
                </c:pt>
                <c:pt idx="314">
                  <c:v>0.25888499999999998</c:v>
                </c:pt>
                <c:pt idx="315">
                  <c:v>0.25972499999999998</c:v>
                </c:pt>
                <c:pt idx="316">
                  <c:v>0.26053999999999999</c:v>
                </c:pt>
                <c:pt idx="317">
                  <c:v>0.26139000000000001</c:v>
                </c:pt>
                <c:pt idx="318">
                  <c:v>0.26220500000000002</c:v>
                </c:pt>
                <c:pt idx="319">
                  <c:v>0.26304</c:v>
                </c:pt>
                <c:pt idx="320">
                  <c:v>0.26385500000000001</c:v>
                </c:pt>
                <c:pt idx="321">
                  <c:v>0.26471499999999998</c:v>
                </c:pt>
                <c:pt idx="322">
                  <c:v>0.26555499999999999</c:v>
                </c:pt>
                <c:pt idx="323">
                  <c:v>0.26637499999999997</c:v>
                </c:pt>
                <c:pt idx="324">
                  <c:v>0.26721499999999998</c:v>
                </c:pt>
                <c:pt idx="325">
                  <c:v>0.26803499999999997</c:v>
                </c:pt>
                <c:pt idx="326">
                  <c:v>0.26884999999999998</c:v>
                </c:pt>
                <c:pt idx="327">
                  <c:v>0.26971500000000004</c:v>
                </c:pt>
                <c:pt idx="328">
                  <c:v>0.27053500000000003</c:v>
                </c:pt>
                <c:pt idx="329">
                  <c:v>0.27138000000000001</c:v>
                </c:pt>
                <c:pt idx="330">
                  <c:v>0.27221000000000001</c:v>
                </c:pt>
                <c:pt idx="331">
                  <c:v>0.27305000000000001</c:v>
                </c:pt>
                <c:pt idx="332">
                  <c:v>0.27387</c:v>
                </c:pt>
                <c:pt idx="333">
                  <c:v>0.27471999999999996</c:v>
                </c:pt>
                <c:pt idx="334">
                  <c:v>0.27554000000000001</c:v>
                </c:pt>
                <c:pt idx="335">
                  <c:v>0.27635999999999999</c:v>
                </c:pt>
                <c:pt idx="336">
                  <c:v>0.27720500000000003</c:v>
                </c:pt>
                <c:pt idx="337">
                  <c:v>0.27803499999999998</c:v>
                </c:pt>
                <c:pt idx="338">
                  <c:v>0.27888999999999997</c:v>
                </c:pt>
                <c:pt idx="339">
                  <c:v>0.27968999999999999</c:v>
                </c:pt>
                <c:pt idx="340">
                  <c:v>0.28053</c:v>
                </c:pt>
                <c:pt idx="341">
                  <c:v>0.28138000000000002</c:v>
                </c:pt>
                <c:pt idx="342">
                  <c:v>0.28221499999999999</c:v>
                </c:pt>
                <c:pt idx="343">
                  <c:v>0.28304999999999997</c:v>
                </c:pt>
                <c:pt idx="344">
                  <c:v>0.28386999999999996</c:v>
                </c:pt>
                <c:pt idx="345">
                  <c:v>0.28470499999999999</c:v>
                </c:pt>
                <c:pt idx="346">
                  <c:v>0.28553499999999998</c:v>
                </c:pt>
                <c:pt idx="347">
                  <c:v>0.28637999999999997</c:v>
                </c:pt>
                <c:pt idx="348">
                  <c:v>0.28721000000000002</c:v>
                </c:pt>
                <c:pt idx="349">
                  <c:v>0.288045</c:v>
                </c:pt>
                <c:pt idx="350">
                  <c:v>0.28887499999999999</c:v>
                </c:pt>
                <c:pt idx="351">
                  <c:v>0.28970499999999999</c:v>
                </c:pt>
                <c:pt idx="352">
                  <c:v>0.29054999999999997</c:v>
                </c:pt>
                <c:pt idx="353">
                  <c:v>0.29136499999999999</c:v>
                </c:pt>
                <c:pt idx="354">
                  <c:v>0.29220000000000002</c:v>
                </c:pt>
                <c:pt idx="355">
                  <c:v>0.29304000000000002</c:v>
                </c:pt>
                <c:pt idx="356">
                  <c:v>0.29386499999999999</c:v>
                </c:pt>
                <c:pt idx="357">
                  <c:v>0.29470999999999997</c:v>
                </c:pt>
                <c:pt idx="358">
                  <c:v>0.29555500000000001</c:v>
                </c:pt>
                <c:pt idx="359">
                  <c:v>0.29638500000000001</c:v>
                </c:pt>
                <c:pt idx="360">
                  <c:v>0.29721999999999998</c:v>
                </c:pt>
                <c:pt idx="361">
                  <c:v>0.29803000000000002</c:v>
                </c:pt>
                <c:pt idx="362">
                  <c:v>0.29886499999999999</c:v>
                </c:pt>
                <c:pt idx="363">
                  <c:v>0.29971999999999999</c:v>
                </c:pt>
                <c:pt idx="364">
                  <c:v>0.30054999999999998</c:v>
                </c:pt>
                <c:pt idx="365">
                  <c:v>0.30135999999999996</c:v>
                </c:pt>
                <c:pt idx="366">
                  <c:v>0.30219499999999999</c:v>
                </c:pt>
                <c:pt idx="367">
                  <c:v>0.30304000000000003</c:v>
                </c:pt>
                <c:pt idx="368">
                  <c:v>0.30388999999999999</c:v>
                </c:pt>
                <c:pt idx="369">
                  <c:v>0.30470999999999998</c:v>
                </c:pt>
                <c:pt idx="370">
                  <c:v>0.30554500000000001</c:v>
                </c:pt>
                <c:pt idx="371">
                  <c:v>0.30637999999999999</c:v>
                </c:pt>
                <c:pt idx="372">
                  <c:v>0.30721500000000002</c:v>
                </c:pt>
                <c:pt idx="373">
                  <c:v>0.30803999999999998</c:v>
                </c:pt>
                <c:pt idx="374">
                  <c:v>0.30887999999999999</c:v>
                </c:pt>
                <c:pt idx="375">
                  <c:v>0.30971500000000002</c:v>
                </c:pt>
                <c:pt idx="376">
                  <c:v>0.31055500000000003</c:v>
                </c:pt>
                <c:pt idx="377">
                  <c:v>0.31137000000000004</c:v>
                </c:pt>
                <c:pt idx="378">
                  <c:v>0.31222500000000003</c:v>
                </c:pt>
                <c:pt idx="379">
                  <c:v>0.31304999999999999</c:v>
                </c:pt>
                <c:pt idx="380">
                  <c:v>0.31386999999999998</c:v>
                </c:pt>
                <c:pt idx="381">
                  <c:v>0.31470500000000001</c:v>
                </c:pt>
                <c:pt idx="382">
                  <c:v>0.31554500000000002</c:v>
                </c:pt>
                <c:pt idx="383">
                  <c:v>0.31636999999999998</c:v>
                </c:pt>
                <c:pt idx="384">
                  <c:v>0.31721499999999997</c:v>
                </c:pt>
                <c:pt idx="385">
                  <c:v>0.31803499999999996</c:v>
                </c:pt>
                <c:pt idx="386">
                  <c:v>0.31888</c:v>
                </c:pt>
                <c:pt idx="387">
                  <c:v>0.31969999999999998</c:v>
                </c:pt>
                <c:pt idx="388">
                  <c:v>0.320525</c:v>
                </c:pt>
                <c:pt idx="389">
                  <c:v>0.32138499999999998</c:v>
                </c:pt>
                <c:pt idx="390">
                  <c:v>0.32219000000000003</c:v>
                </c:pt>
                <c:pt idx="391">
                  <c:v>0.32305</c:v>
                </c:pt>
                <c:pt idx="392">
                  <c:v>0.32386499999999996</c:v>
                </c:pt>
                <c:pt idx="393">
                  <c:v>0.32471499999999998</c:v>
                </c:pt>
                <c:pt idx="394">
                  <c:v>0.32552999999999999</c:v>
                </c:pt>
                <c:pt idx="395">
                  <c:v>0.32636999999999999</c:v>
                </c:pt>
                <c:pt idx="396">
                  <c:v>0.32719999999999999</c:v>
                </c:pt>
                <c:pt idx="397">
                  <c:v>0.32804</c:v>
                </c:pt>
                <c:pt idx="398">
                  <c:v>0.32888000000000001</c:v>
                </c:pt>
                <c:pt idx="399">
                  <c:v>0.32970500000000003</c:v>
                </c:pt>
                <c:pt idx="400">
                  <c:v>0.33055000000000001</c:v>
                </c:pt>
                <c:pt idx="401">
                  <c:v>0.33137500000000003</c:v>
                </c:pt>
                <c:pt idx="402">
                  <c:v>0.33222499999999999</c:v>
                </c:pt>
                <c:pt idx="403">
                  <c:v>0.33302999999999999</c:v>
                </c:pt>
                <c:pt idx="404">
                  <c:v>0.333895</c:v>
                </c:pt>
                <c:pt idx="405">
                  <c:v>0.33471499999999998</c:v>
                </c:pt>
                <c:pt idx="406">
                  <c:v>0.33555000000000001</c:v>
                </c:pt>
                <c:pt idx="407">
                  <c:v>0.33635500000000002</c:v>
                </c:pt>
                <c:pt idx="408">
                  <c:v>0.33718999999999999</c:v>
                </c:pt>
                <c:pt idx="409">
                  <c:v>0.33805000000000002</c:v>
                </c:pt>
                <c:pt idx="410">
                  <c:v>0.33887499999999998</c:v>
                </c:pt>
                <c:pt idx="411">
                  <c:v>0.33971499999999999</c:v>
                </c:pt>
                <c:pt idx="412">
                  <c:v>0.34054000000000001</c:v>
                </c:pt>
                <c:pt idx="413">
                  <c:v>0.34138499999999999</c:v>
                </c:pt>
                <c:pt idx="414">
                  <c:v>0.34219499999999997</c:v>
                </c:pt>
                <c:pt idx="415">
                  <c:v>0.34303</c:v>
                </c:pt>
                <c:pt idx="416">
                  <c:v>0.34389500000000001</c:v>
                </c:pt>
                <c:pt idx="417">
                  <c:v>0.34469500000000003</c:v>
                </c:pt>
                <c:pt idx="418">
                  <c:v>0.34554000000000001</c:v>
                </c:pt>
                <c:pt idx="419">
                  <c:v>0.34637499999999999</c:v>
                </c:pt>
                <c:pt idx="420">
                  <c:v>0.34720000000000001</c:v>
                </c:pt>
                <c:pt idx="421">
                  <c:v>0.34802499999999997</c:v>
                </c:pt>
                <c:pt idx="422">
                  <c:v>0.348885</c:v>
                </c:pt>
                <c:pt idx="423">
                  <c:v>0.34971999999999998</c:v>
                </c:pt>
                <c:pt idx="424">
                  <c:v>0.35052500000000003</c:v>
                </c:pt>
                <c:pt idx="425">
                  <c:v>0.35136000000000001</c:v>
                </c:pt>
                <c:pt idx="426">
                  <c:v>0.35221000000000002</c:v>
                </c:pt>
                <c:pt idx="427">
                  <c:v>0.35302500000000003</c:v>
                </c:pt>
                <c:pt idx="428">
                  <c:v>0.35388000000000003</c:v>
                </c:pt>
                <c:pt idx="429">
                  <c:v>0.354715</c:v>
                </c:pt>
                <c:pt idx="430">
                  <c:v>0.35554000000000002</c:v>
                </c:pt>
                <c:pt idx="431">
                  <c:v>0.35638000000000003</c:v>
                </c:pt>
                <c:pt idx="432">
                  <c:v>0.357215</c:v>
                </c:pt>
                <c:pt idx="433">
                  <c:v>0.35804000000000002</c:v>
                </c:pt>
                <c:pt idx="434">
                  <c:v>0.35888500000000001</c:v>
                </c:pt>
                <c:pt idx="435">
                  <c:v>0.35971999999999998</c:v>
                </c:pt>
                <c:pt idx="436">
                  <c:v>0.36053000000000002</c:v>
                </c:pt>
                <c:pt idx="437">
                  <c:v>0.36137000000000002</c:v>
                </c:pt>
                <c:pt idx="438">
                  <c:v>0.36221000000000003</c:v>
                </c:pt>
                <c:pt idx="439">
                  <c:v>0.36305999999999999</c:v>
                </c:pt>
                <c:pt idx="440">
                  <c:v>0.36387000000000003</c:v>
                </c:pt>
                <c:pt idx="441">
                  <c:v>0.36469499999999999</c:v>
                </c:pt>
                <c:pt idx="442">
                  <c:v>0.36554000000000003</c:v>
                </c:pt>
                <c:pt idx="443">
                  <c:v>0.36636999999999997</c:v>
                </c:pt>
                <c:pt idx="444">
                  <c:v>0.36721999999999999</c:v>
                </c:pt>
                <c:pt idx="445">
                  <c:v>0.36804000000000003</c:v>
                </c:pt>
                <c:pt idx="446">
                  <c:v>0.36888500000000002</c:v>
                </c:pt>
                <c:pt idx="447">
                  <c:v>0.36968999999999996</c:v>
                </c:pt>
                <c:pt idx="448">
                  <c:v>0.37053999999999998</c:v>
                </c:pt>
                <c:pt idx="449">
                  <c:v>0.371365</c:v>
                </c:pt>
                <c:pt idx="450">
                  <c:v>0.37221000000000004</c:v>
                </c:pt>
                <c:pt idx="451">
                  <c:v>0.37303500000000001</c:v>
                </c:pt>
                <c:pt idx="452">
                  <c:v>0.37387000000000004</c:v>
                </c:pt>
                <c:pt idx="453">
                  <c:v>0.37470999999999999</c:v>
                </c:pt>
                <c:pt idx="454">
                  <c:v>0.37553500000000001</c:v>
                </c:pt>
                <c:pt idx="455">
                  <c:v>0.37638500000000003</c:v>
                </c:pt>
                <c:pt idx="456">
                  <c:v>0.37721499999999997</c:v>
                </c:pt>
                <c:pt idx="457">
                  <c:v>0.37805499999999997</c:v>
                </c:pt>
                <c:pt idx="458">
                  <c:v>0.37887499999999996</c:v>
                </c:pt>
                <c:pt idx="459">
                  <c:v>0.379695</c:v>
                </c:pt>
                <c:pt idx="460">
                  <c:v>0.380525</c:v>
                </c:pt>
                <c:pt idx="461">
                  <c:v>0.38137500000000002</c:v>
                </c:pt>
                <c:pt idx="462">
                  <c:v>0.38219999999999998</c:v>
                </c:pt>
                <c:pt idx="463">
                  <c:v>0.38305</c:v>
                </c:pt>
                <c:pt idx="464">
                  <c:v>0.38385999999999998</c:v>
                </c:pt>
                <c:pt idx="465">
                  <c:v>0.38469500000000001</c:v>
                </c:pt>
                <c:pt idx="466">
                  <c:v>0.38553999999999999</c:v>
                </c:pt>
                <c:pt idx="467">
                  <c:v>0.38635999999999998</c:v>
                </c:pt>
                <c:pt idx="468">
                  <c:v>0.38721</c:v>
                </c:pt>
                <c:pt idx="469">
                  <c:v>0.38802999999999999</c:v>
                </c:pt>
                <c:pt idx="470">
                  <c:v>0.38887499999999997</c:v>
                </c:pt>
                <c:pt idx="471">
                  <c:v>0.38970500000000002</c:v>
                </c:pt>
                <c:pt idx="472">
                  <c:v>0.39054500000000003</c:v>
                </c:pt>
                <c:pt idx="473">
                  <c:v>0.39135500000000001</c:v>
                </c:pt>
                <c:pt idx="474">
                  <c:v>0.39219999999999999</c:v>
                </c:pt>
                <c:pt idx="475">
                  <c:v>0.39304</c:v>
                </c:pt>
                <c:pt idx="476">
                  <c:v>0.39387500000000003</c:v>
                </c:pt>
                <c:pt idx="477">
                  <c:v>0.39471500000000004</c:v>
                </c:pt>
                <c:pt idx="478">
                  <c:v>0.395565</c:v>
                </c:pt>
                <c:pt idx="479">
                  <c:v>0.39637500000000003</c:v>
                </c:pt>
                <c:pt idx="480">
                  <c:v>0.39719000000000004</c:v>
                </c:pt>
                <c:pt idx="481">
                  <c:v>0.39803500000000003</c:v>
                </c:pt>
                <c:pt idx="482">
                  <c:v>0.39888000000000001</c:v>
                </c:pt>
                <c:pt idx="483">
                  <c:v>0.39971000000000001</c:v>
                </c:pt>
                <c:pt idx="484">
                  <c:v>0.40054999999999996</c:v>
                </c:pt>
                <c:pt idx="485">
                  <c:v>0.40135500000000002</c:v>
                </c:pt>
                <c:pt idx="486">
                  <c:v>0.40221499999999999</c:v>
                </c:pt>
                <c:pt idx="487">
                  <c:v>0.40301999999999999</c:v>
                </c:pt>
                <c:pt idx="488">
                  <c:v>0.40388000000000002</c:v>
                </c:pt>
                <c:pt idx="489">
                  <c:v>0.40469999999999995</c:v>
                </c:pt>
                <c:pt idx="490">
                  <c:v>0.40553999999999996</c:v>
                </c:pt>
                <c:pt idx="491">
                  <c:v>0.40638500000000005</c:v>
                </c:pt>
                <c:pt idx="492">
                  <c:v>0.40719000000000005</c:v>
                </c:pt>
                <c:pt idx="493">
                  <c:v>0.40804000000000001</c:v>
                </c:pt>
                <c:pt idx="494">
                  <c:v>0.40888000000000002</c:v>
                </c:pt>
                <c:pt idx="495">
                  <c:v>0.40970500000000004</c:v>
                </c:pt>
                <c:pt idx="496">
                  <c:v>0.41054000000000002</c:v>
                </c:pt>
                <c:pt idx="497">
                  <c:v>0.41138000000000002</c:v>
                </c:pt>
                <c:pt idx="498">
                  <c:v>0.41219499999999998</c:v>
                </c:pt>
                <c:pt idx="499">
                  <c:v>0.41303499999999999</c:v>
                </c:pt>
                <c:pt idx="500">
                  <c:v>0.41388999999999998</c:v>
                </c:pt>
                <c:pt idx="501">
                  <c:v>0.414715</c:v>
                </c:pt>
                <c:pt idx="502">
                  <c:v>0.415545</c:v>
                </c:pt>
                <c:pt idx="503">
                  <c:v>0.41637500000000005</c:v>
                </c:pt>
                <c:pt idx="504">
                  <c:v>0.41721000000000003</c:v>
                </c:pt>
                <c:pt idx="505">
                  <c:v>0.41803999999999997</c:v>
                </c:pt>
                <c:pt idx="506">
                  <c:v>0.41887999999999997</c:v>
                </c:pt>
                <c:pt idx="507">
                  <c:v>0.41971499999999995</c:v>
                </c:pt>
                <c:pt idx="508">
                  <c:v>0.42054000000000002</c:v>
                </c:pt>
                <c:pt idx="509">
                  <c:v>0.42136500000000005</c:v>
                </c:pt>
                <c:pt idx="510">
                  <c:v>0.42221999999999998</c:v>
                </c:pt>
                <c:pt idx="511">
                  <c:v>0.42305500000000001</c:v>
                </c:pt>
                <c:pt idx="512">
                  <c:v>0.42385</c:v>
                </c:pt>
                <c:pt idx="513">
                  <c:v>0.42469999999999997</c:v>
                </c:pt>
                <c:pt idx="514">
                  <c:v>0.425535</c:v>
                </c:pt>
                <c:pt idx="515">
                  <c:v>0.42638499999999996</c:v>
                </c:pt>
                <c:pt idx="516">
                  <c:v>0.42720999999999998</c:v>
                </c:pt>
                <c:pt idx="517">
                  <c:v>0.42804999999999999</c:v>
                </c:pt>
                <c:pt idx="518">
                  <c:v>0.42887500000000001</c:v>
                </c:pt>
                <c:pt idx="519">
                  <c:v>0.42973499999999998</c:v>
                </c:pt>
                <c:pt idx="520">
                  <c:v>0.43053999999999998</c:v>
                </c:pt>
                <c:pt idx="521">
                  <c:v>0.43137999999999999</c:v>
                </c:pt>
                <c:pt idx="522">
                  <c:v>0.43220999999999998</c:v>
                </c:pt>
                <c:pt idx="523">
                  <c:v>0.43303999999999998</c:v>
                </c:pt>
                <c:pt idx="524">
                  <c:v>0.43389499999999998</c:v>
                </c:pt>
                <c:pt idx="525">
                  <c:v>0.43470000000000003</c:v>
                </c:pt>
                <c:pt idx="526">
                  <c:v>0.43552999999999997</c:v>
                </c:pt>
                <c:pt idx="527">
                  <c:v>0.43637499999999996</c:v>
                </c:pt>
                <c:pt idx="528">
                  <c:v>0.43722000000000005</c:v>
                </c:pt>
                <c:pt idx="529">
                  <c:v>0.43803999999999998</c:v>
                </c:pt>
                <c:pt idx="530">
                  <c:v>0.43886999999999998</c:v>
                </c:pt>
                <c:pt idx="531">
                  <c:v>0.43968999999999997</c:v>
                </c:pt>
                <c:pt idx="532">
                  <c:v>0.44054000000000004</c:v>
                </c:pt>
                <c:pt idx="533">
                  <c:v>0.44138500000000003</c:v>
                </c:pt>
                <c:pt idx="534">
                  <c:v>0.44222</c:v>
                </c:pt>
                <c:pt idx="535">
                  <c:v>0.44303499999999996</c:v>
                </c:pt>
                <c:pt idx="536">
                  <c:v>0.44386000000000003</c:v>
                </c:pt>
                <c:pt idx="537">
                  <c:v>0.44469999999999998</c:v>
                </c:pt>
                <c:pt idx="538">
                  <c:v>0.44555</c:v>
                </c:pt>
                <c:pt idx="539">
                  <c:v>0.44638999999999995</c:v>
                </c:pt>
                <c:pt idx="540">
                  <c:v>0.44722000000000001</c:v>
                </c:pt>
                <c:pt idx="541">
                  <c:v>0.44804500000000003</c:v>
                </c:pt>
                <c:pt idx="542">
                  <c:v>0.44889000000000001</c:v>
                </c:pt>
                <c:pt idx="543">
                  <c:v>0.44969500000000001</c:v>
                </c:pt>
                <c:pt idx="544">
                  <c:v>0.45054999999999995</c:v>
                </c:pt>
                <c:pt idx="545">
                  <c:v>0.45138</c:v>
                </c:pt>
                <c:pt idx="546">
                  <c:v>0.45221499999999998</c:v>
                </c:pt>
                <c:pt idx="547">
                  <c:v>0.45304</c:v>
                </c:pt>
                <c:pt idx="548">
                  <c:v>0.45387500000000003</c:v>
                </c:pt>
                <c:pt idx="549">
                  <c:v>0.45471500000000004</c:v>
                </c:pt>
                <c:pt idx="550">
                  <c:v>0.45553999999999994</c:v>
                </c:pt>
                <c:pt idx="551">
                  <c:v>0.45636500000000002</c:v>
                </c:pt>
                <c:pt idx="552">
                  <c:v>0.45720499999999997</c:v>
                </c:pt>
                <c:pt idx="553">
                  <c:v>0.45804499999999998</c:v>
                </c:pt>
                <c:pt idx="554">
                  <c:v>0.45885999999999993</c:v>
                </c:pt>
                <c:pt idx="555">
                  <c:v>0.45970500000000003</c:v>
                </c:pt>
                <c:pt idx="556">
                  <c:v>0.46053499999999997</c:v>
                </c:pt>
                <c:pt idx="557">
                  <c:v>0.46136499999999997</c:v>
                </c:pt>
                <c:pt idx="558">
                  <c:v>0.4622</c:v>
                </c:pt>
                <c:pt idx="559">
                  <c:v>0.46304000000000001</c:v>
                </c:pt>
                <c:pt idx="560">
                  <c:v>0.46390000000000003</c:v>
                </c:pt>
                <c:pt idx="561">
                  <c:v>0.4647</c:v>
                </c:pt>
                <c:pt idx="562">
                  <c:v>0.46554499999999999</c:v>
                </c:pt>
                <c:pt idx="563">
                  <c:v>0.46637500000000004</c:v>
                </c:pt>
                <c:pt idx="564">
                  <c:v>0.46721500000000005</c:v>
                </c:pt>
                <c:pt idx="565">
                  <c:v>0.46804500000000004</c:v>
                </c:pt>
                <c:pt idx="566">
                  <c:v>0.46886499999999998</c:v>
                </c:pt>
                <c:pt idx="567">
                  <c:v>0.46970499999999998</c:v>
                </c:pt>
                <c:pt idx="568">
                  <c:v>0.47053500000000004</c:v>
                </c:pt>
                <c:pt idx="569">
                  <c:v>0.47137000000000001</c:v>
                </c:pt>
                <c:pt idx="570">
                  <c:v>0.47220500000000004</c:v>
                </c:pt>
                <c:pt idx="571">
                  <c:v>0.47302999999999995</c:v>
                </c:pt>
                <c:pt idx="572">
                  <c:v>0.47388000000000002</c:v>
                </c:pt>
                <c:pt idx="573">
                  <c:v>0.47470999999999997</c:v>
                </c:pt>
                <c:pt idx="574">
                  <c:v>0.47554999999999997</c:v>
                </c:pt>
                <c:pt idx="575">
                  <c:v>0.47635500000000003</c:v>
                </c:pt>
                <c:pt idx="576">
                  <c:v>0.47720499999999999</c:v>
                </c:pt>
                <c:pt idx="577">
                  <c:v>0.478045</c:v>
                </c:pt>
                <c:pt idx="578">
                  <c:v>0.47887000000000002</c:v>
                </c:pt>
                <c:pt idx="579">
                  <c:v>0.47971000000000003</c:v>
                </c:pt>
                <c:pt idx="580">
                  <c:v>0.48053499999999999</c:v>
                </c:pt>
                <c:pt idx="581">
                  <c:v>0.48137999999999997</c:v>
                </c:pt>
                <c:pt idx="582">
                  <c:v>0.48220000000000002</c:v>
                </c:pt>
                <c:pt idx="583">
                  <c:v>0.483045</c:v>
                </c:pt>
                <c:pt idx="584">
                  <c:v>0.483875</c:v>
                </c:pt>
                <c:pt idx="585">
                  <c:v>0.48471000000000003</c:v>
                </c:pt>
                <c:pt idx="586">
                  <c:v>0.48552000000000001</c:v>
                </c:pt>
                <c:pt idx="587">
                  <c:v>0.48637499999999995</c:v>
                </c:pt>
                <c:pt idx="588">
                  <c:v>0.48721500000000006</c:v>
                </c:pt>
                <c:pt idx="589">
                  <c:v>0.48803000000000002</c:v>
                </c:pt>
                <c:pt idx="590">
                  <c:v>0.48887000000000003</c:v>
                </c:pt>
                <c:pt idx="591">
                  <c:v>0.48970999999999998</c:v>
                </c:pt>
                <c:pt idx="592">
                  <c:v>0.49054999999999999</c:v>
                </c:pt>
                <c:pt idx="593">
                  <c:v>0.49137500000000001</c:v>
                </c:pt>
                <c:pt idx="594">
                  <c:v>0.49221500000000001</c:v>
                </c:pt>
                <c:pt idx="595">
                  <c:v>0.49306</c:v>
                </c:pt>
                <c:pt idx="596">
                  <c:v>0.49388500000000002</c:v>
                </c:pt>
                <c:pt idx="597">
                  <c:v>0.49472500000000003</c:v>
                </c:pt>
                <c:pt idx="598">
                  <c:v>0.49553999999999998</c:v>
                </c:pt>
                <c:pt idx="599">
                  <c:v>0.49637999999999999</c:v>
                </c:pt>
                <c:pt idx="600">
                  <c:v>0.49721000000000004</c:v>
                </c:pt>
                <c:pt idx="601">
                  <c:v>0.49803499999999995</c:v>
                </c:pt>
                <c:pt idx="602">
                  <c:v>0.49888500000000002</c:v>
                </c:pt>
                <c:pt idx="603">
                  <c:v>0.49970499999999995</c:v>
                </c:pt>
                <c:pt idx="604">
                  <c:v>0.50054500000000002</c:v>
                </c:pt>
                <c:pt idx="605">
                  <c:v>0.50136500000000006</c:v>
                </c:pt>
                <c:pt idx="606">
                  <c:v>0.50221499999999997</c:v>
                </c:pt>
                <c:pt idx="607">
                  <c:v>0.50303000000000009</c:v>
                </c:pt>
                <c:pt idx="608">
                  <c:v>0.50387999999999999</c:v>
                </c:pt>
                <c:pt idx="609">
                  <c:v>0.50471500000000002</c:v>
                </c:pt>
                <c:pt idx="610">
                  <c:v>0.50555499999999998</c:v>
                </c:pt>
                <c:pt idx="611">
                  <c:v>0.50639000000000001</c:v>
                </c:pt>
                <c:pt idx="612">
                  <c:v>0.50722</c:v>
                </c:pt>
                <c:pt idx="613">
                  <c:v>0.50804499999999997</c:v>
                </c:pt>
                <c:pt idx="614">
                  <c:v>0.50846499999999994</c:v>
                </c:pt>
                <c:pt idx="615">
                  <c:v>0.50860000000000005</c:v>
                </c:pt>
                <c:pt idx="616">
                  <c:v>0.50881999999999994</c:v>
                </c:pt>
                <c:pt idx="617">
                  <c:v>0.50898500000000002</c:v>
                </c:pt>
                <c:pt idx="618">
                  <c:v>0.50914499999999996</c:v>
                </c:pt>
              </c:numCache>
            </c:numRef>
          </c:xVal>
          <c:yVal>
            <c:numRef>
              <c:f>'No Color Subtractive'!$G$2:$G$620</c:f>
              <c:numCache>
                <c:formatCode>General</c:formatCode>
                <c:ptCount val="619"/>
                <c:pt idx="0">
                  <c:v>1.027601647029283E-4</c:v>
                </c:pt>
                <c:pt idx="1">
                  <c:v>4.1679522803507715E-2</c:v>
                </c:pt>
                <c:pt idx="2">
                  <c:v>8.3492633821129245E-2</c:v>
                </c:pt>
                <c:pt idx="3">
                  <c:v>0.12463780376818173</c:v>
                </c:pt>
                <c:pt idx="4">
                  <c:v>0.16594738997875891</c:v>
                </c:pt>
                <c:pt idx="5">
                  <c:v>0.20723642415639551</c:v>
                </c:pt>
                <c:pt idx="6">
                  <c:v>0.24859739044932413</c:v>
                </c:pt>
                <c:pt idx="7">
                  <c:v>0.29022553317048039</c:v>
                </c:pt>
                <c:pt idx="8">
                  <c:v>0.33156594743046841</c:v>
                </c:pt>
                <c:pt idx="9">
                  <c:v>0.37275222144340209</c:v>
                </c:pt>
                <c:pt idx="10">
                  <c:v>0.40774205752474918</c:v>
                </c:pt>
                <c:pt idx="11">
                  <c:v>0.43195235232875906</c:v>
                </c:pt>
                <c:pt idx="12">
                  <c:v>0.44911329983414811</c:v>
                </c:pt>
                <c:pt idx="13">
                  <c:v>0.46205080457024683</c:v>
                </c:pt>
                <c:pt idx="14">
                  <c:v>0.47316945439110358</c:v>
                </c:pt>
                <c:pt idx="15">
                  <c:v>0.48114364317205083</c:v>
                </c:pt>
                <c:pt idx="16">
                  <c:v>0.48791553802597382</c:v>
                </c:pt>
                <c:pt idx="17">
                  <c:v>0.4937420393646299</c:v>
                </c:pt>
                <c:pt idx="18">
                  <c:v>0.49875673540213278</c:v>
                </c:pt>
                <c:pt idx="19">
                  <c:v>0.50381253550551686</c:v>
                </c:pt>
                <c:pt idx="20">
                  <c:v>0.50746052135247077</c:v>
                </c:pt>
                <c:pt idx="21">
                  <c:v>0.5105433262935587</c:v>
                </c:pt>
                <c:pt idx="22">
                  <c:v>0.51396523977816611</c:v>
                </c:pt>
                <c:pt idx="23">
                  <c:v>0.51725356504865982</c:v>
                </c:pt>
                <c:pt idx="24">
                  <c:v>0.51986367323211424</c:v>
                </c:pt>
                <c:pt idx="25">
                  <c:v>0.52328558671672176</c:v>
                </c:pt>
                <c:pt idx="26">
                  <c:v>0.52507361358255267</c:v>
                </c:pt>
                <c:pt idx="27">
                  <c:v>0.52784813802953179</c:v>
                </c:pt>
                <c:pt idx="28">
                  <c:v>0.53057128239415929</c:v>
                </c:pt>
                <c:pt idx="29">
                  <c:v>0.5314961238764857</c:v>
                </c:pt>
                <c:pt idx="30">
                  <c:v>0.53405485197758862</c:v>
                </c:pt>
                <c:pt idx="31">
                  <c:v>0.53579149876106813</c:v>
                </c:pt>
                <c:pt idx="32">
                  <c:v>0.53828857076334924</c:v>
                </c:pt>
                <c:pt idx="33">
                  <c:v>0.54036432609034835</c:v>
                </c:pt>
                <c:pt idx="34">
                  <c:v>0.54147413586914006</c:v>
                </c:pt>
                <c:pt idx="35">
                  <c:v>0.54347795908084717</c:v>
                </c:pt>
                <c:pt idx="36">
                  <c:v>0.54664297215369739</c:v>
                </c:pt>
                <c:pt idx="37">
                  <c:v>0.54677656036781119</c:v>
                </c:pt>
                <c:pt idx="38">
                  <c:v>0.54880093561245891</c:v>
                </c:pt>
                <c:pt idx="39">
                  <c:v>0.5502190258853592</c:v>
                </c:pt>
                <c:pt idx="40">
                  <c:v>0.55274692593705121</c:v>
                </c:pt>
                <c:pt idx="41">
                  <c:v>0.55475074914875844</c:v>
                </c:pt>
                <c:pt idx="42">
                  <c:v>0.55487406134640194</c:v>
                </c:pt>
                <c:pt idx="43">
                  <c:v>0.55727864920045045</c:v>
                </c:pt>
                <c:pt idx="44">
                  <c:v>0.55838845897924205</c:v>
                </c:pt>
                <c:pt idx="45">
                  <c:v>0.55986820535096415</c:v>
                </c:pt>
                <c:pt idx="46">
                  <c:v>0.56127601960739426</c:v>
                </c:pt>
                <c:pt idx="47">
                  <c:v>0.56318735867086878</c:v>
                </c:pt>
                <c:pt idx="48">
                  <c:v>0.56369088347791318</c:v>
                </c:pt>
                <c:pt idx="49">
                  <c:v>0.5662393355625458</c:v>
                </c:pt>
                <c:pt idx="50">
                  <c:v>0.5674313534730997</c:v>
                </c:pt>
                <c:pt idx="51">
                  <c:v>0.56925020838834162</c:v>
                </c:pt>
                <c:pt idx="52">
                  <c:v>0.56987704539302941</c:v>
                </c:pt>
                <c:pt idx="53">
                  <c:v>0.57126430761651892</c:v>
                </c:pt>
                <c:pt idx="54">
                  <c:v>0.57332978692704784</c:v>
                </c:pt>
                <c:pt idx="55">
                  <c:v>0.57513836582581934</c:v>
                </c:pt>
                <c:pt idx="56">
                  <c:v>0.57571382274815575</c:v>
                </c:pt>
                <c:pt idx="57">
                  <c:v>0.57709080895517495</c:v>
                </c:pt>
                <c:pt idx="58">
                  <c:v>0.57864248744218927</c:v>
                </c:pt>
                <c:pt idx="59">
                  <c:v>0.57942346469393147</c:v>
                </c:pt>
                <c:pt idx="60">
                  <c:v>0.58131425172446538</c:v>
                </c:pt>
                <c:pt idx="61">
                  <c:v>0.58237268142090548</c:v>
                </c:pt>
                <c:pt idx="62">
                  <c:v>0.58386270380909799</c:v>
                </c:pt>
                <c:pt idx="63">
                  <c:v>0.5851061018020034</c:v>
                </c:pt>
                <c:pt idx="64">
                  <c:v>0.5854760383949339</c:v>
                </c:pt>
                <c:pt idx="65">
                  <c:v>0.58739765347487871</c:v>
                </c:pt>
                <c:pt idx="66">
                  <c:v>0.58953506490069962</c:v>
                </c:pt>
                <c:pt idx="67">
                  <c:v>0.59029549011950122</c:v>
                </c:pt>
                <c:pt idx="68">
                  <c:v>0.59112784745359503</c:v>
                </c:pt>
                <c:pt idx="69">
                  <c:v>0.59229931333120833</c:v>
                </c:pt>
                <c:pt idx="70">
                  <c:v>0.59419010036174225</c:v>
                </c:pt>
                <c:pt idx="71">
                  <c:v>0.59462169305349455</c:v>
                </c:pt>
                <c:pt idx="72">
                  <c:v>0.59580343494757826</c:v>
                </c:pt>
                <c:pt idx="73">
                  <c:v>0.59764284189576067</c:v>
                </c:pt>
                <c:pt idx="74">
                  <c:v>0.59868071955926017</c:v>
                </c:pt>
                <c:pt idx="75">
                  <c:v>0.59944114477806187</c:v>
                </c:pt>
                <c:pt idx="76">
                  <c:v>0.60006798178274978</c:v>
                </c:pt>
                <c:pt idx="77">
                  <c:v>0.60239036150503589</c:v>
                </c:pt>
                <c:pt idx="78">
                  <c:v>0.6032329948556</c:v>
                </c:pt>
                <c:pt idx="79">
                  <c:v>0.60474356927673301</c:v>
                </c:pt>
                <c:pt idx="80">
                  <c:v>0.60582255100611382</c:v>
                </c:pt>
                <c:pt idx="81">
                  <c:v>0.60718926119666272</c:v>
                </c:pt>
                <c:pt idx="82">
                  <c:v>0.60862790350250362</c:v>
                </c:pt>
                <c:pt idx="83">
                  <c:v>0.60854569537074132</c:v>
                </c:pt>
                <c:pt idx="84">
                  <c:v>0.61009737385775553</c:v>
                </c:pt>
                <c:pt idx="85">
                  <c:v>0.61038510231892373</c:v>
                </c:pt>
                <c:pt idx="86">
                  <c:v>0.61225533731651705</c:v>
                </c:pt>
                <c:pt idx="87">
                  <c:v>0.61281024220591285</c:v>
                </c:pt>
                <c:pt idx="88">
                  <c:v>0.61451606093998146</c:v>
                </c:pt>
                <c:pt idx="89">
                  <c:v>0.61604718739405517</c:v>
                </c:pt>
                <c:pt idx="90">
                  <c:v>0.61728030937049028</c:v>
                </c:pt>
                <c:pt idx="91">
                  <c:v>0.61727003335401998</c:v>
                </c:pt>
                <c:pt idx="92">
                  <c:v>0.61886281590691539</c:v>
                </c:pt>
                <c:pt idx="93">
                  <c:v>0.6207330509045087</c:v>
                </c:pt>
                <c:pt idx="94">
                  <c:v>0.6215140281562509</c:v>
                </c:pt>
                <c:pt idx="95">
                  <c:v>0.6219558968644735</c:v>
                </c:pt>
                <c:pt idx="96">
                  <c:v>0.6231890188409086</c:v>
                </c:pt>
                <c:pt idx="97">
                  <c:v>0.6238569599114776</c:v>
                </c:pt>
                <c:pt idx="98">
                  <c:v>0.62552167457966512</c:v>
                </c:pt>
                <c:pt idx="99">
                  <c:v>0.62626154776552623</c:v>
                </c:pt>
                <c:pt idx="100">
                  <c:v>0.62720694128079313</c:v>
                </c:pt>
                <c:pt idx="101">
                  <c:v>0.62877917180074794</c:v>
                </c:pt>
                <c:pt idx="102">
                  <c:v>0.62954987303601995</c:v>
                </c:pt>
                <c:pt idx="103">
                  <c:v>0.63002256979365334</c:v>
                </c:pt>
                <c:pt idx="104">
                  <c:v>0.63096796330892035</c:v>
                </c:pt>
                <c:pt idx="105">
                  <c:v>0.63236550154888016</c:v>
                </c:pt>
                <c:pt idx="106">
                  <c:v>0.63337255116296876</c:v>
                </c:pt>
                <c:pt idx="107">
                  <c:v>0.63409187231588937</c:v>
                </c:pt>
                <c:pt idx="108">
                  <c:v>0.63540720242408677</c:v>
                </c:pt>
                <c:pt idx="109">
                  <c:v>0.63627038780759138</c:v>
                </c:pt>
                <c:pt idx="110">
                  <c:v>0.63670198049934368</c:v>
                </c:pt>
                <c:pt idx="111">
                  <c:v>0.63765765003108099</c:v>
                </c:pt>
                <c:pt idx="112">
                  <c:v>0.6396306451933772</c:v>
                </c:pt>
                <c:pt idx="113">
                  <c:v>0.64079183505452031</c:v>
                </c:pt>
                <c:pt idx="114">
                  <c:v>0.6404527265110006</c:v>
                </c:pt>
                <c:pt idx="115">
                  <c:v>0.64226130540977211</c:v>
                </c:pt>
                <c:pt idx="116">
                  <c:v>0.64357663551796962</c:v>
                </c:pt>
                <c:pt idx="117">
                  <c:v>0.64437816480265242</c:v>
                </c:pt>
                <c:pt idx="118">
                  <c:v>0.64478920546146423</c:v>
                </c:pt>
                <c:pt idx="119">
                  <c:v>0.64623812378377543</c:v>
                </c:pt>
                <c:pt idx="120">
                  <c:v>0.64761510999079464</c:v>
                </c:pt>
                <c:pt idx="121">
                  <c:v>0.64738903762844824</c:v>
                </c:pt>
                <c:pt idx="122">
                  <c:v>0.64804670268254694</c:v>
                </c:pt>
                <c:pt idx="123">
                  <c:v>0.64930037669192275</c:v>
                </c:pt>
                <c:pt idx="124">
                  <c:v>0.65076984704717467</c:v>
                </c:pt>
                <c:pt idx="125">
                  <c:v>0.65008135394366495</c:v>
                </c:pt>
                <c:pt idx="126">
                  <c:v>0.65236262960006997</c:v>
                </c:pt>
                <c:pt idx="127">
                  <c:v>0.65303057067063897</c:v>
                </c:pt>
                <c:pt idx="128">
                  <c:v>0.65428424468001467</c:v>
                </c:pt>
                <c:pt idx="129">
                  <c:v>0.65384237597179218</c:v>
                </c:pt>
                <c:pt idx="130">
                  <c:v>0.65498301379999468</c:v>
                </c:pt>
                <c:pt idx="131">
                  <c:v>0.65661690041877119</c:v>
                </c:pt>
                <c:pt idx="132">
                  <c:v>0.6582507870375478</c:v>
                </c:pt>
                <c:pt idx="133">
                  <c:v>0.6576753301152114</c:v>
                </c:pt>
                <c:pt idx="134">
                  <c:v>0.6584152033010725</c:v>
                </c:pt>
                <c:pt idx="135">
                  <c:v>0.66046013057866071</c:v>
                </c:pt>
                <c:pt idx="136">
                  <c:v>0.65982301755750261</c:v>
                </c:pt>
                <c:pt idx="137">
                  <c:v>0.66063482285865571</c:v>
                </c:pt>
                <c:pt idx="138">
                  <c:v>0.66209401719743732</c:v>
                </c:pt>
                <c:pt idx="139">
                  <c:v>0.66339907128916442</c:v>
                </c:pt>
                <c:pt idx="140">
                  <c:v>0.66342989933857532</c:v>
                </c:pt>
                <c:pt idx="141">
                  <c:v>0.66441639691972343</c:v>
                </c:pt>
                <c:pt idx="142">
                  <c:v>0.66511516603970344</c:v>
                </c:pt>
                <c:pt idx="143">
                  <c:v>0.66661546444436615</c:v>
                </c:pt>
                <c:pt idx="144">
                  <c:v>0.66602973150555944</c:v>
                </c:pt>
                <c:pt idx="145">
                  <c:v>0.66781775837139046</c:v>
                </c:pt>
                <c:pt idx="146">
                  <c:v>0.66933860880899376</c:v>
                </c:pt>
                <c:pt idx="147">
                  <c:v>0.66969826938545396</c:v>
                </c:pt>
                <c:pt idx="148">
                  <c:v>0.66935916084193425</c:v>
                </c:pt>
                <c:pt idx="149">
                  <c:v>0.67043814257131507</c:v>
                </c:pt>
                <c:pt idx="150">
                  <c:v>0.67104442754306237</c:v>
                </c:pt>
                <c:pt idx="151">
                  <c:v>0.67263721009595778</c:v>
                </c:pt>
                <c:pt idx="152">
                  <c:v>0.67243168976655188</c:v>
                </c:pt>
                <c:pt idx="153">
                  <c:v>0.67371619182533848</c:v>
                </c:pt>
                <c:pt idx="154">
                  <c:v>0.67522676624647149</c:v>
                </c:pt>
                <c:pt idx="155">
                  <c:v>0.67507262599941709</c:v>
                </c:pt>
                <c:pt idx="156">
                  <c:v>0.67507262599941709</c:v>
                </c:pt>
                <c:pt idx="157">
                  <c:v>0.6762646439099711</c:v>
                </c:pt>
                <c:pt idx="158">
                  <c:v>0.67855619558284641</c:v>
                </c:pt>
                <c:pt idx="159">
                  <c:v>0.67857674761578701</c:v>
                </c:pt>
                <c:pt idx="160">
                  <c:v>0.67947076104870241</c:v>
                </c:pt>
                <c:pt idx="161">
                  <c:v>0.67931662080164801</c:v>
                </c:pt>
                <c:pt idx="162">
                  <c:v>0.68032367041573671</c:v>
                </c:pt>
                <c:pt idx="163">
                  <c:v>0.68028256634985562</c:v>
                </c:pt>
                <c:pt idx="164">
                  <c:v>0.68094023140395432</c:v>
                </c:pt>
                <c:pt idx="165">
                  <c:v>0.68278991436860703</c:v>
                </c:pt>
                <c:pt idx="166">
                  <c:v>0.68365309975211164</c:v>
                </c:pt>
                <c:pt idx="167">
                  <c:v>0.68409496846033424</c:v>
                </c:pt>
                <c:pt idx="168">
                  <c:v>0.68392027618033924</c:v>
                </c:pt>
                <c:pt idx="169">
                  <c:v>0.68463959733325974</c:v>
                </c:pt>
                <c:pt idx="170">
                  <c:v>0.68546167865088314</c:v>
                </c:pt>
                <c:pt idx="171">
                  <c:v>0.68564664694734845</c:v>
                </c:pt>
                <c:pt idx="172">
                  <c:v>0.68598575549086815</c:v>
                </c:pt>
                <c:pt idx="173">
                  <c:v>0.68790737057081286</c:v>
                </c:pt>
                <c:pt idx="174">
                  <c:v>0.68786626650493177</c:v>
                </c:pt>
                <c:pt idx="175">
                  <c:v>0.68844172342726806</c:v>
                </c:pt>
                <c:pt idx="176">
                  <c:v>0.68930490881077278</c:v>
                </c:pt>
                <c:pt idx="177">
                  <c:v>0.69038389054015348</c:v>
                </c:pt>
                <c:pt idx="178">
                  <c:v>0.69101072754484127</c:v>
                </c:pt>
                <c:pt idx="179">
                  <c:v>0.69110321169307387</c:v>
                </c:pt>
                <c:pt idx="180">
                  <c:v>0.69176087674717268</c:v>
                </c:pt>
                <c:pt idx="181">
                  <c:v>0.69234660968597939</c:v>
                </c:pt>
                <c:pt idx="182">
                  <c:v>0.69281930644361278</c:v>
                </c:pt>
                <c:pt idx="183">
                  <c:v>0.69265489018008819</c:v>
                </c:pt>
                <c:pt idx="184">
                  <c:v>0.69450457314474079</c:v>
                </c:pt>
                <c:pt idx="185">
                  <c:v>0.69551162275882961</c:v>
                </c:pt>
                <c:pt idx="186">
                  <c:v>0.69554245080824051</c:v>
                </c:pt>
                <c:pt idx="187">
                  <c:v>0.69618983984586891</c:v>
                </c:pt>
                <c:pt idx="188">
                  <c:v>0.69659060448821031</c:v>
                </c:pt>
                <c:pt idx="189">
                  <c:v>0.69757710206935841</c:v>
                </c:pt>
                <c:pt idx="190">
                  <c:v>0.69684750489996761</c:v>
                </c:pt>
                <c:pt idx="191">
                  <c:v>0.69788538256346722</c:v>
                </c:pt>
                <c:pt idx="192">
                  <c:v>0.69974534154459023</c:v>
                </c:pt>
                <c:pt idx="193">
                  <c:v>0.69900546835872912</c:v>
                </c:pt>
                <c:pt idx="194">
                  <c:v>0.69946788909989233</c:v>
                </c:pt>
                <c:pt idx="195">
                  <c:v>0.70014610618693163</c:v>
                </c:pt>
                <c:pt idx="196">
                  <c:v>0.70084487530691153</c:v>
                </c:pt>
                <c:pt idx="197">
                  <c:v>0.70170806069041614</c:v>
                </c:pt>
                <c:pt idx="198">
                  <c:v>0.70238627777745555</c:v>
                </c:pt>
                <c:pt idx="199">
                  <c:v>0.70240682981039604</c:v>
                </c:pt>
                <c:pt idx="200">
                  <c:v>0.70372215991859355</c:v>
                </c:pt>
                <c:pt idx="201">
                  <c:v>0.70343443145742535</c:v>
                </c:pt>
                <c:pt idx="202">
                  <c:v>0.70352691560565805</c:v>
                </c:pt>
                <c:pt idx="203">
                  <c:v>0.70512997417502365</c:v>
                </c:pt>
                <c:pt idx="204">
                  <c:v>0.70510942214208305</c:v>
                </c:pt>
                <c:pt idx="205">
                  <c:v>0.70583901931147386</c:v>
                </c:pt>
                <c:pt idx="206">
                  <c:v>0.70615757582205296</c:v>
                </c:pt>
                <c:pt idx="207">
                  <c:v>0.70646585631616177</c:v>
                </c:pt>
                <c:pt idx="208">
                  <c:v>0.70723655755143366</c:v>
                </c:pt>
                <c:pt idx="209">
                  <c:v>0.70757566609495337</c:v>
                </c:pt>
                <c:pt idx="210">
                  <c:v>0.70791477463847308</c:v>
                </c:pt>
                <c:pt idx="211">
                  <c:v>0.70897320433491318</c:v>
                </c:pt>
                <c:pt idx="212">
                  <c:v>0.70930203686196258</c:v>
                </c:pt>
                <c:pt idx="213">
                  <c:v>0.70961031735607127</c:v>
                </c:pt>
                <c:pt idx="214">
                  <c:v>0.71027825842664039</c:v>
                </c:pt>
                <c:pt idx="215">
                  <c:v>0.71100785559603119</c:v>
                </c:pt>
                <c:pt idx="216">
                  <c:v>0.71084343933250649</c:v>
                </c:pt>
                <c:pt idx="217">
                  <c:v>0.71140862023837259</c:v>
                </c:pt>
                <c:pt idx="218">
                  <c:v>0.71206628529247129</c:v>
                </c:pt>
                <c:pt idx="219">
                  <c:v>0.7129602987253868</c:v>
                </c:pt>
                <c:pt idx="220">
                  <c:v>0.7135460316641935</c:v>
                </c:pt>
                <c:pt idx="221">
                  <c:v>0.7130527828736194</c:v>
                </c:pt>
                <c:pt idx="222">
                  <c:v>0.71437838899828721</c:v>
                </c:pt>
                <c:pt idx="223">
                  <c:v>0.7143167328994654</c:v>
                </c:pt>
                <c:pt idx="224">
                  <c:v>0.71497439795356421</c:v>
                </c:pt>
                <c:pt idx="225">
                  <c:v>0.71558068292531141</c:v>
                </c:pt>
                <c:pt idx="226">
                  <c:v>0.71594034350177171</c:v>
                </c:pt>
                <c:pt idx="227">
                  <c:v>0.71593006748530141</c:v>
                </c:pt>
                <c:pt idx="228">
                  <c:v>0.71626917602882112</c:v>
                </c:pt>
                <c:pt idx="229">
                  <c:v>0.71678297685233572</c:v>
                </c:pt>
                <c:pt idx="230">
                  <c:v>0.71798527077936003</c:v>
                </c:pt>
                <c:pt idx="231">
                  <c:v>0.71822161915817673</c:v>
                </c:pt>
                <c:pt idx="232">
                  <c:v>0.71870459193228042</c:v>
                </c:pt>
                <c:pt idx="233">
                  <c:v>0.71935198096990893</c:v>
                </c:pt>
                <c:pt idx="234">
                  <c:v>0.71992743789224534</c:v>
                </c:pt>
                <c:pt idx="235">
                  <c:v>0.71858127973463692</c:v>
                </c:pt>
                <c:pt idx="236">
                  <c:v>0.72014323423812143</c:v>
                </c:pt>
                <c:pt idx="237">
                  <c:v>0.71955750129931473</c:v>
                </c:pt>
                <c:pt idx="238">
                  <c:v>0.72027682245223523</c:v>
                </c:pt>
                <c:pt idx="239">
                  <c:v>0.72129414808279424</c:v>
                </c:pt>
                <c:pt idx="240">
                  <c:v>0.72177712085689805</c:v>
                </c:pt>
                <c:pt idx="241">
                  <c:v>0.72296913876745195</c:v>
                </c:pt>
                <c:pt idx="242">
                  <c:v>0.72196208915336324</c:v>
                </c:pt>
                <c:pt idx="243">
                  <c:v>0.72213678143335824</c:v>
                </c:pt>
                <c:pt idx="244">
                  <c:v>0.72380149610154565</c:v>
                </c:pt>
                <c:pt idx="245">
                  <c:v>0.72504489409445116</c:v>
                </c:pt>
                <c:pt idx="246">
                  <c:v>0.72375011601919426</c:v>
                </c:pt>
                <c:pt idx="247">
                  <c:v>0.72424336480976836</c:v>
                </c:pt>
                <c:pt idx="248">
                  <c:v>0.72478799368269387</c:v>
                </c:pt>
                <c:pt idx="249">
                  <c:v>0.72494213392974827</c:v>
                </c:pt>
                <c:pt idx="250">
                  <c:v>0.72527096645679756</c:v>
                </c:pt>
                <c:pt idx="251">
                  <c:v>0.72619580793912397</c:v>
                </c:pt>
                <c:pt idx="252">
                  <c:v>0.72688430104263357</c:v>
                </c:pt>
                <c:pt idx="253">
                  <c:v>0.72745975796496998</c:v>
                </c:pt>
                <c:pt idx="254">
                  <c:v>0.72699733722380677</c:v>
                </c:pt>
                <c:pt idx="255">
                  <c:v>0.72726451365203437</c:v>
                </c:pt>
                <c:pt idx="256">
                  <c:v>0.72798383480495488</c:v>
                </c:pt>
                <c:pt idx="257">
                  <c:v>0.72752141406379167</c:v>
                </c:pt>
                <c:pt idx="258">
                  <c:v>0.72838459944729628</c:v>
                </c:pt>
                <c:pt idx="259">
                  <c:v>0.72914502466609799</c:v>
                </c:pt>
                <c:pt idx="260">
                  <c:v>0.72958689337432059</c:v>
                </c:pt>
                <c:pt idx="261">
                  <c:v>0.72990544988489969</c:v>
                </c:pt>
                <c:pt idx="262">
                  <c:v>0.72892922832022178</c:v>
                </c:pt>
                <c:pt idx="263">
                  <c:v>0.72969992955549379</c:v>
                </c:pt>
                <c:pt idx="264">
                  <c:v>0.7313646442236813</c:v>
                </c:pt>
                <c:pt idx="265">
                  <c:v>0.73033704257665188</c:v>
                </c:pt>
                <c:pt idx="266">
                  <c:v>0.73165237268484951</c:v>
                </c:pt>
                <c:pt idx="267">
                  <c:v>0.7319914812283691</c:v>
                </c:pt>
                <c:pt idx="268">
                  <c:v>0.7319503771624879</c:v>
                </c:pt>
                <c:pt idx="269">
                  <c:v>0.73217644952483441</c:v>
                </c:pt>
                <c:pt idx="270">
                  <c:v>0.7321045174095423</c:v>
                </c:pt>
                <c:pt idx="271">
                  <c:v>0.73326570727068541</c:v>
                </c:pt>
                <c:pt idx="272">
                  <c:v>0.73401585647301681</c:v>
                </c:pt>
                <c:pt idx="273">
                  <c:v>0.73333763938597751</c:v>
                </c:pt>
                <c:pt idx="274">
                  <c:v>0.73418027273654141</c:v>
                </c:pt>
                <c:pt idx="275">
                  <c:v>0.73420082476948212</c:v>
                </c:pt>
                <c:pt idx="276">
                  <c:v>0.73445772518123942</c:v>
                </c:pt>
                <c:pt idx="277">
                  <c:v>0.73495097397181341</c:v>
                </c:pt>
                <c:pt idx="278">
                  <c:v>0.73577305528943682</c:v>
                </c:pt>
                <c:pt idx="279">
                  <c:v>0.73642044432706533</c:v>
                </c:pt>
                <c:pt idx="280">
                  <c:v>0.73623547603060002</c:v>
                </c:pt>
                <c:pt idx="281">
                  <c:v>0.73539284268003602</c:v>
                </c:pt>
                <c:pt idx="282">
                  <c:v>0.73595802358590212</c:v>
                </c:pt>
                <c:pt idx="283">
                  <c:v>0.73704728133175323</c:v>
                </c:pt>
                <c:pt idx="284">
                  <c:v>0.73725280166115903</c:v>
                </c:pt>
                <c:pt idx="285">
                  <c:v>0.73741721792468373</c:v>
                </c:pt>
                <c:pt idx="286">
                  <c:v>0.73841399152230214</c:v>
                </c:pt>
                <c:pt idx="287">
                  <c:v>0.73780770655055483</c:v>
                </c:pt>
                <c:pt idx="288">
                  <c:v>0.73800295086349044</c:v>
                </c:pt>
                <c:pt idx="289">
                  <c:v>0.73797212281407953</c:v>
                </c:pt>
                <c:pt idx="290">
                  <c:v>0.73932855698815825</c:v>
                </c:pt>
                <c:pt idx="291">
                  <c:v>0.73889696429640594</c:v>
                </c:pt>
                <c:pt idx="292">
                  <c:v>0.73969849358108875</c:v>
                </c:pt>
                <c:pt idx="293">
                  <c:v>0.73944159316933145</c:v>
                </c:pt>
                <c:pt idx="294">
                  <c:v>0.74019174237166274</c:v>
                </c:pt>
                <c:pt idx="295">
                  <c:v>0.73946214520227194</c:v>
                </c:pt>
                <c:pt idx="296">
                  <c:v>0.74033560660224695</c:v>
                </c:pt>
                <c:pt idx="297">
                  <c:v>0.74079802734341005</c:v>
                </c:pt>
                <c:pt idx="298">
                  <c:v>0.74168176475985526</c:v>
                </c:pt>
                <c:pt idx="299">
                  <c:v>0.74160983264456315</c:v>
                </c:pt>
                <c:pt idx="300">
                  <c:v>0.74193866517161255</c:v>
                </c:pt>
                <c:pt idx="301">
                  <c:v>0.74209280541866696</c:v>
                </c:pt>
                <c:pt idx="302">
                  <c:v>0.74172286882573646</c:v>
                </c:pt>
                <c:pt idx="303">
                  <c:v>0.74189756110573135</c:v>
                </c:pt>
                <c:pt idx="304">
                  <c:v>0.74250384607747866</c:v>
                </c:pt>
                <c:pt idx="305">
                  <c:v>0.74453849733859667</c:v>
                </c:pt>
                <c:pt idx="306">
                  <c:v>0.74372669203744346</c:v>
                </c:pt>
                <c:pt idx="307">
                  <c:v>0.74343896357627537</c:v>
                </c:pt>
                <c:pt idx="308">
                  <c:v>0.74352117170803766</c:v>
                </c:pt>
                <c:pt idx="309">
                  <c:v>0.74436380505860167</c:v>
                </c:pt>
                <c:pt idx="310">
                  <c:v>0.74435352904213137</c:v>
                </c:pt>
                <c:pt idx="311">
                  <c:v>0.74454877335506697</c:v>
                </c:pt>
                <c:pt idx="312">
                  <c:v>0.74516533434328447</c:v>
                </c:pt>
                <c:pt idx="313">
                  <c:v>0.74500091807975988</c:v>
                </c:pt>
                <c:pt idx="314">
                  <c:v>0.74482622579976487</c:v>
                </c:pt>
                <c:pt idx="315">
                  <c:v>0.74522699044210627</c:v>
                </c:pt>
                <c:pt idx="316">
                  <c:v>0.74611072785855148</c:v>
                </c:pt>
                <c:pt idx="317">
                  <c:v>0.74655259656677397</c:v>
                </c:pt>
                <c:pt idx="318">
                  <c:v>0.74643956038560078</c:v>
                </c:pt>
                <c:pt idx="319">
                  <c:v>0.74691225714323439</c:v>
                </c:pt>
                <c:pt idx="320">
                  <c:v>0.74725136568675399</c:v>
                </c:pt>
                <c:pt idx="321">
                  <c:v>0.74726164170322418</c:v>
                </c:pt>
                <c:pt idx="322">
                  <c:v>0.74637790428677908</c:v>
                </c:pt>
                <c:pt idx="323">
                  <c:v>0.74758019821380339</c:v>
                </c:pt>
                <c:pt idx="324">
                  <c:v>0.74736440186792719</c:v>
                </c:pt>
                <c:pt idx="325">
                  <c:v>0.74787820269144178</c:v>
                </c:pt>
                <c:pt idx="326">
                  <c:v>0.74814537911966938</c:v>
                </c:pt>
                <c:pt idx="327">
                  <c:v>0.74792958277379329</c:v>
                </c:pt>
                <c:pt idx="328">
                  <c:v>0.7489880124702335</c:v>
                </c:pt>
                <c:pt idx="329">
                  <c:v>0.74849476367965939</c:v>
                </c:pt>
                <c:pt idx="330">
                  <c:v>0.74860779986083259</c:v>
                </c:pt>
                <c:pt idx="331">
                  <c:v>0.7492449128819908</c:v>
                </c:pt>
                <c:pt idx="332">
                  <c:v>0.749707333623154</c:v>
                </c:pt>
                <c:pt idx="333">
                  <c:v>0.74931684499728279</c:v>
                </c:pt>
                <c:pt idx="334">
                  <c:v>0.7499025779360895</c:v>
                </c:pt>
                <c:pt idx="335">
                  <c:v>0.7503649986772527</c:v>
                </c:pt>
                <c:pt idx="336">
                  <c:v>0.7502930665619606</c:v>
                </c:pt>
                <c:pt idx="337">
                  <c:v>0.75051913892430711</c:v>
                </c:pt>
                <c:pt idx="338">
                  <c:v>0.75120763202781671</c:v>
                </c:pt>
                <c:pt idx="339">
                  <c:v>0.7518344690325045</c:v>
                </c:pt>
                <c:pt idx="340">
                  <c:v>0.750693831204302</c:v>
                </c:pt>
                <c:pt idx="341">
                  <c:v>0.7503958267266635</c:v>
                </c:pt>
                <c:pt idx="342">
                  <c:v>0.75133094422546021</c:v>
                </c:pt>
                <c:pt idx="343">
                  <c:v>0.75187557309838571</c:v>
                </c:pt>
                <c:pt idx="344">
                  <c:v>0.75199888529602921</c:v>
                </c:pt>
                <c:pt idx="345">
                  <c:v>0.75212219749367282</c:v>
                </c:pt>
                <c:pt idx="346">
                  <c:v>0.75211192147720241</c:v>
                </c:pt>
                <c:pt idx="347">
                  <c:v>0.75238937392190031</c:v>
                </c:pt>
                <c:pt idx="348">
                  <c:v>0.75186529708191541</c:v>
                </c:pt>
                <c:pt idx="349">
                  <c:v>0.75268737839953892</c:v>
                </c:pt>
                <c:pt idx="350">
                  <c:v>0.75331421540422672</c:v>
                </c:pt>
                <c:pt idx="351">
                  <c:v>0.75339642353598901</c:v>
                </c:pt>
                <c:pt idx="352">
                  <c:v>0.75358139183245432</c:v>
                </c:pt>
                <c:pt idx="353">
                  <c:v>0.75387939631009282</c:v>
                </c:pt>
                <c:pt idx="354">
                  <c:v>0.75398215647479572</c:v>
                </c:pt>
                <c:pt idx="355">
                  <c:v>0.75325255930540491</c:v>
                </c:pt>
                <c:pt idx="356">
                  <c:v>0.75406436460655812</c:v>
                </c:pt>
                <c:pt idx="357">
                  <c:v>0.75426988493596392</c:v>
                </c:pt>
                <c:pt idx="358">
                  <c:v>0.75475285771006773</c:v>
                </c:pt>
                <c:pt idx="359">
                  <c:v>0.75471175364418663</c:v>
                </c:pt>
                <c:pt idx="360">
                  <c:v>0.75451650933125103</c:v>
                </c:pt>
                <c:pt idx="361">
                  <c:v>0.75523583048417153</c:v>
                </c:pt>
                <c:pt idx="362">
                  <c:v>0.75536941869828522</c:v>
                </c:pt>
                <c:pt idx="363">
                  <c:v>0.75452678534772133</c:v>
                </c:pt>
                <c:pt idx="364">
                  <c:v>0.75511251828652803</c:v>
                </c:pt>
                <c:pt idx="365">
                  <c:v>0.75628398416414133</c:v>
                </c:pt>
                <c:pt idx="366">
                  <c:v>0.75642784839472554</c:v>
                </c:pt>
                <c:pt idx="367">
                  <c:v>0.75549273089592883</c:v>
                </c:pt>
                <c:pt idx="368">
                  <c:v>0.75603735976885433</c:v>
                </c:pt>
                <c:pt idx="369">
                  <c:v>0.75607846383473554</c:v>
                </c:pt>
                <c:pt idx="370">
                  <c:v>0.75640729636178483</c:v>
                </c:pt>
                <c:pt idx="371">
                  <c:v>0.75682861303706694</c:v>
                </c:pt>
                <c:pt idx="372">
                  <c:v>0.75753765817351715</c:v>
                </c:pt>
                <c:pt idx="373">
                  <c:v>0.75732186182764094</c:v>
                </c:pt>
                <c:pt idx="374">
                  <c:v>0.75626343213120073</c:v>
                </c:pt>
                <c:pt idx="375">
                  <c:v>0.75685944108647785</c:v>
                </c:pt>
                <c:pt idx="376">
                  <c:v>0.75744517402528444</c:v>
                </c:pt>
                <c:pt idx="377">
                  <c:v>0.75713689353117575</c:v>
                </c:pt>
                <c:pt idx="378">
                  <c:v>0.75732186182764094</c:v>
                </c:pt>
                <c:pt idx="379">
                  <c:v>0.75813366712879404</c:v>
                </c:pt>
                <c:pt idx="380">
                  <c:v>0.75778428256880415</c:v>
                </c:pt>
                <c:pt idx="381">
                  <c:v>0.75742462199234384</c:v>
                </c:pt>
                <c:pt idx="382">
                  <c:v>0.75785621468409614</c:v>
                </c:pt>
                <c:pt idx="383">
                  <c:v>0.75811311509585355</c:v>
                </c:pt>
                <c:pt idx="384">
                  <c:v>0.75883243624877394</c:v>
                </c:pt>
                <c:pt idx="385">
                  <c:v>0.75916126877582335</c:v>
                </c:pt>
                <c:pt idx="386">
                  <c:v>0.75853443177113544</c:v>
                </c:pt>
                <c:pt idx="387">
                  <c:v>0.75899685251229865</c:v>
                </c:pt>
                <c:pt idx="388">
                  <c:v>0.75840084355702164</c:v>
                </c:pt>
                <c:pt idx="389">
                  <c:v>0.75869884803466026</c:v>
                </c:pt>
                <c:pt idx="390">
                  <c:v>0.75863719193583845</c:v>
                </c:pt>
                <c:pt idx="391">
                  <c:v>0.75901740454523925</c:v>
                </c:pt>
                <c:pt idx="392">
                  <c:v>0.76019914643932296</c:v>
                </c:pt>
                <c:pt idx="393">
                  <c:v>0.75906878462759075</c:v>
                </c:pt>
                <c:pt idx="394">
                  <c:v>0.75968534561580836</c:v>
                </c:pt>
                <c:pt idx="395">
                  <c:v>0.75979838179698156</c:v>
                </c:pt>
                <c:pt idx="396">
                  <c:v>0.75937706512169956</c:v>
                </c:pt>
                <c:pt idx="397">
                  <c:v>0.75925375292405606</c:v>
                </c:pt>
                <c:pt idx="398">
                  <c:v>0.76045604685108026</c:v>
                </c:pt>
                <c:pt idx="399">
                  <c:v>0.76069239522989696</c:v>
                </c:pt>
                <c:pt idx="400">
                  <c:v>0.76026080253814465</c:v>
                </c:pt>
                <c:pt idx="401">
                  <c:v>0.76005528220873886</c:v>
                </c:pt>
                <c:pt idx="402">
                  <c:v>0.76029163058755556</c:v>
                </c:pt>
                <c:pt idx="403">
                  <c:v>0.76100067572400576</c:v>
                </c:pt>
                <c:pt idx="404">
                  <c:v>0.76096984767459497</c:v>
                </c:pt>
                <c:pt idx="405">
                  <c:v>0.76128840418517396</c:v>
                </c:pt>
                <c:pt idx="406">
                  <c:v>0.76125757613576306</c:v>
                </c:pt>
                <c:pt idx="407">
                  <c:v>0.76059991108166436</c:v>
                </c:pt>
                <c:pt idx="408">
                  <c:v>0.76045604685108026</c:v>
                </c:pt>
                <c:pt idx="409">
                  <c:v>0.76164806476163427</c:v>
                </c:pt>
                <c:pt idx="410">
                  <c:v>0.76111371190517896</c:v>
                </c:pt>
                <c:pt idx="411">
                  <c:v>0.76127812816870366</c:v>
                </c:pt>
                <c:pt idx="412">
                  <c:v>0.76147337248163915</c:v>
                </c:pt>
                <c:pt idx="413">
                  <c:v>0.76185358509104006</c:v>
                </c:pt>
                <c:pt idx="414">
                  <c:v>0.76177137695927777</c:v>
                </c:pt>
                <c:pt idx="415">
                  <c:v>0.76087736352636226</c:v>
                </c:pt>
                <c:pt idx="416">
                  <c:v>0.76167889281104517</c:v>
                </c:pt>
                <c:pt idx="417">
                  <c:v>0.76216186558514887</c:v>
                </c:pt>
                <c:pt idx="418">
                  <c:v>0.76177137695927777</c:v>
                </c:pt>
                <c:pt idx="419">
                  <c:v>0.76212076151926766</c:v>
                </c:pt>
                <c:pt idx="420">
                  <c:v>0.76231600583220327</c:v>
                </c:pt>
                <c:pt idx="421">
                  <c:v>0.76260373429337147</c:v>
                </c:pt>
                <c:pt idx="422">
                  <c:v>0.76213103753573797</c:v>
                </c:pt>
                <c:pt idx="423">
                  <c:v>0.76215158956867857</c:v>
                </c:pt>
                <c:pt idx="424">
                  <c:v>0.76287091072159907</c:v>
                </c:pt>
                <c:pt idx="425">
                  <c:v>0.76239821396396557</c:v>
                </c:pt>
                <c:pt idx="426">
                  <c:v>0.76178165297574796</c:v>
                </c:pt>
                <c:pt idx="427">
                  <c:v>0.76266539039219328</c:v>
                </c:pt>
                <c:pt idx="428">
                  <c:v>0.76266539039219328</c:v>
                </c:pt>
                <c:pt idx="429">
                  <c:v>0.76253180217807937</c:v>
                </c:pt>
                <c:pt idx="430">
                  <c:v>0.76272704649101497</c:v>
                </c:pt>
                <c:pt idx="431">
                  <c:v>0.76302505096865347</c:v>
                </c:pt>
                <c:pt idx="432">
                  <c:v>0.76335388349570277</c:v>
                </c:pt>
                <c:pt idx="433">
                  <c:v>0.76245987006278737</c:v>
                </c:pt>
                <c:pt idx="434">
                  <c:v>0.76309698308394547</c:v>
                </c:pt>
                <c:pt idx="435">
                  <c:v>0.76218241761808936</c:v>
                </c:pt>
                <c:pt idx="436">
                  <c:v>0.76364161195687108</c:v>
                </c:pt>
                <c:pt idx="437">
                  <c:v>0.76301477495218317</c:v>
                </c:pt>
                <c:pt idx="438">
                  <c:v>0.76333333146276228</c:v>
                </c:pt>
                <c:pt idx="439">
                  <c:v>0.76343609162746517</c:v>
                </c:pt>
                <c:pt idx="440">
                  <c:v>0.76340526357805427</c:v>
                </c:pt>
                <c:pt idx="441">
                  <c:v>0.76326139934747017</c:v>
                </c:pt>
                <c:pt idx="442">
                  <c:v>0.76304560300159407</c:v>
                </c:pt>
                <c:pt idx="443">
                  <c:v>0.76373409610510368</c:v>
                </c:pt>
                <c:pt idx="444">
                  <c:v>0.76280925462277727</c:v>
                </c:pt>
                <c:pt idx="445">
                  <c:v>0.76344636764393548</c:v>
                </c:pt>
                <c:pt idx="446">
                  <c:v>0.76357995585804928</c:v>
                </c:pt>
                <c:pt idx="447">
                  <c:v>0.76398072050039068</c:v>
                </c:pt>
                <c:pt idx="448">
                  <c:v>0.76344636764393548</c:v>
                </c:pt>
                <c:pt idx="449">
                  <c:v>0.76282980665571787</c:v>
                </c:pt>
                <c:pt idx="450">
                  <c:v>0.76378547618745507</c:v>
                </c:pt>
                <c:pt idx="451">
                  <c:v>0.76403210058274218</c:v>
                </c:pt>
                <c:pt idx="452">
                  <c:v>0.76382658025333627</c:v>
                </c:pt>
                <c:pt idx="453">
                  <c:v>0.76323057129805927</c:v>
                </c:pt>
                <c:pt idx="454">
                  <c:v>0.76377520017098477</c:v>
                </c:pt>
                <c:pt idx="455">
                  <c:v>0.76304560300159407</c:v>
                </c:pt>
                <c:pt idx="456">
                  <c:v>0.76379575220392548</c:v>
                </c:pt>
                <c:pt idx="457">
                  <c:v>0.76344636764393548</c:v>
                </c:pt>
                <c:pt idx="458">
                  <c:v>0.76400127253333128</c:v>
                </c:pt>
                <c:pt idx="459">
                  <c:v>0.76414513676391538</c:v>
                </c:pt>
                <c:pt idx="460">
                  <c:v>0.76379575220392548</c:v>
                </c:pt>
                <c:pt idx="461">
                  <c:v>0.76343609162746517</c:v>
                </c:pt>
                <c:pt idx="462">
                  <c:v>0.76384713228627688</c:v>
                </c:pt>
                <c:pt idx="463">
                  <c:v>0.76318946723217818</c:v>
                </c:pt>
                <c:pt idx="464">
                  <c:v>0.76357995585804928</c:v>
                </c:pt>
                <c:pt idx="465">
                  <c:v>0.76415541278038568</c:v>
                </c:pt>
                <c:pt idx="466">
                  <c:v>0.76299422291924257</c:v>
                </c:pt>
                <c:pt idx="467">
                  <c:v>0.76368271602275217</c:v>
                </c:pt>
                <c:pt idx="468">
                  <c:v>0.76352857577569777</c:v>
                </c:pt>
                <c:pt idx="469">
                  <c:v>0.76366216398981157</c:v>
                </c:pt>
                <c:pt idx="470">
                  <c:v>0.76376492415451458</c:v>
                </c:pt>
                <c:pt idx="471">
                  <c:v>0.76383685626980657</c:v>
                </c:pt>
                <c:pt idx="472">
                  <c:v>0.76253180217807937</c:v>
                </c:pt>
                <c:pt idx="473">
                  <c:v>0.76391906440156898</c:v>
                </c:pt>
                <c:pt idx="474">
                  <c:v>0.76309698308394547</c:v>
                </c:pt>
                <c:pt idx="475">
                  <c:v>0.76273732250748527</c:v>
                </c:pt>
                <c:pt idx="476">
                  <c:v>0.76368271602275217</c:v>
                </c:pt>
                <c:pt idx="477">
                  <c:v>0.76285035868865847</c:v>
                </c:pt>
                <c:pt idx="478">
                  <c:v>0.76328195138041077</c:v>
                </c:pt>
                <c:pt idx="479">
                  <c:v>0.76253180217807937</c:v>
                </c:pt>
                <c:pt idx="480">
                  <c:v>0.76328195138041077</c:v>
                </c:pt>
                <c:pt idx="481">
                  <c:v>0.76298394690277227</c:v>
                </c:pt>
                <c:pt idx="482">
                  <c:v>0.76269621844160407</c:v>
                </c:pt>
                <c:pt idx="483">
                  <c:v>0.76291201478748027</c:v>
                </c:pt>
                <c:pt idx="484">
                  <c:v>0.76275787454042587</c:v>
                </c:pt>
                <c:pt idx="485">
                  <c:v>0.76284008267218817</c:v>
                </c:pt>
                <c:pt idx="486">
                  <c:v>0.76303532698512377</c:v>
                </c:pt>
                <c:pt idx="487">
                  <c:v>0.76292229080395046</c:v>
                </c:pt>
                <c:pt idx="488">
                  <c:v>0.76198717330515386</c:v>
                </c:pt>
                <c:pt idx="489">
                  <c:v>0.76162751272869356</c:v>
                </c:pt>
                <c:pt idx="490">
                  <c:v>0.76217214160161917</c:v>
                </c:pt>
                <c:pt idx="491">
                  <c:v>0.76162751272869356</c:v>
                </c:pt>
                <c:pt idx="492">
                  <c:v>0.76238793794749538</c:v>
                </c:pt>
                <c:pt idx="493">
                  <c:v>0.76204882940397567</c:v>
                </c:pt>
                <c:pt idx="494">
                  <c:v>0.76170972086045596</c:v>
                </c:pt>
                <c:pt idx="495">
                  <c:v>0.76142199239928776</c:v>
                </c:pt>
                <c:pt idx="496">
                  <c:v>0.76141171638281746</c:v>
                </c:pt>
                <c:pt idx="497">
                  <c:v>0.76149392451457987</c:v>
                </c:pt>
                <c:pt idx="498">
                  <c:v>0.76100067572400576</c:v>
                </c:pt>
                <c:pt idx="499">
                  <c:v>0.76091846759224335</c:v>
                </c:pt>
                <c:pt idx="500">
                  <c:v>0.76099039970753546</c:v>
                </c:pt>
                <c:pt idx="501">
                  <c:v>0.76055880701578316</c:v>
                </c:pt>
                <c:pt idx="502">
                  <c:v>0.76057935904872376</c:v>
                </c:pt>
                <c:pt idx="503">
                  <c:v>0.76051770294990195</c:v>
                </c:pt>
                <c:pt idx="504">
                  <c:v>0.76012721432403085</c:v>
                </c:pt>
                <c:pt idx="505">
                  <c:v>0.76012721432403085</c:v>
                </c:pt>
                <c:pt idx="506">
                  <c:v>0.75960313748404595</c:v>
                </c:pt>
                <c:pt idx="507">
                  <c:v>0.75951065333581325</c:v>
                </c:pt>
                <c:pt idx="508">
                  <c:v>0.75910988869347185</c:v>
                </c:pt>
                <c:pt idx="509">
                  <c:v>0.75918182080876395</c:v>
                </c:pt>
                <c:pt idx="510">
                  <c:v>0.75825697932643754</c:v>
                </c:pt>
                <c:pt idx="511">
                  <c:v>0.75792814679938825</c:v>
                </c:pt>
                <c:pt idx="512">
                  <c:v>0.75809256306291284</c:v>
                </c:pt>
                <c:pt idx="513">
                  <c:v>0.75757876223939824</c:v>
                </c:pt>
                <c:pt idx="514">
                  <c:v>0.75820559924408615</c:v>
                </c:pt>
                <c:pt idx="515">
                  <c:v>0.75686971710294804</c:v>
                </c:pt>
                <c:pt idx="516">
                  <c:v>0.75642784839472554</c:v>
                </c:pt>
                <c:pt idx="517">
                  <c:v>0.75633536424649284</c:v>
                </c:pt>
                <c:pt idx="518">
                  <c:v>0.75658198864177983</c:v>
                </c:pt>
                <c:pt idx="519">
                  <c:v>0.75560576707710203</c:v>
                </c:pt>
                <c:pt idx="520">
                  <c:v>0.75527693455005263</c:v>
                </c:pt>
                <c:pt idx="521">
                  <c:v>0.75454733738066193</c:v>
                </c:pt>
                <c:pt idx="522">
                  <c:v>0.75453706136419152</c:v>
                </c:pt>
                <c:pt idx="523">
                  <c:v>0.75345807963481082</c:v>
                </c:pt>
                <c:pt idx="524">
                  <c:v>0.75289289872894472</c:v>
                </c:pt>
                <c:pt idx="525">
                  <c:v>0.75283124263012302</c:v>
                </c:pt>
                <c:pt idx="526">
                  <c:v>0.75197833326308872</c:v>
                </c:pt>
                <c:pt idx="527">
                  <c:v>0.75159812065368781</c:v>
                </c:pt>
                <c:pt idx="528">
                  <c:v>0.7508171434019455</c:v>
                </c:pt>
                <c:pt idx="529">
                  <c:v>0.7502108584301983</c:v>
                </c:pt>
                <c:pt idx="530">
                  <c:v>0.7494709852443372</c:v>
                </c:pt>
                <c:pt idx="531">
                  <c:v>0.74897773645376309</c:v>
                </c:pt>
                <c:pt idx="532">
                  <c:v>0.74796041082320419</c:v>
                </c:pt>
                <c:pt idx="533">
                  <c:v>0.74787820269144178</c:v>
                </c:pt>
                <c:pt idx="534">
                  <c:v>0.74678894494559078</c:v>
                </c:pt>
                <c:pt idx="535">
                  <c:v>0.74577161931503178</c:v>
                </c:pt>
                <c:pt idx="536">
                  <c:v>0.74563803110091798</c:v>
                </c:pt>
                <c:pt idx="537">
                  <c:v>0.74389110830096816</c:v>
                </c:pt>
                <c:pt idx="538">
                  <c:v>0.74232915379748377</c:v>
                </c:pt>
                <c:pt idx="539">
                  <c:v>0.74243191396218666</c:v>
                </c:pt>
                <c:pt idx="540">
                  <c:v>0.74138376028221675</c:v>
                </c:pt>
                <c:pt idx="541">
                  <c:v>0.73998622204225695</c:v>
                </c:pt>
                <c:pt idx="542">
                  <c:v>0.73909220860934144</c:v>
                </c:pt>
                <c:pt idx="543">
                  <c:v>0.73805433094584183</c:v>
                </c:pt>
                <c:pt idx="544">
                  <c:v>0.73701645328234233</c:v>
                </c:pt>
                <c:pt idx="545">
                  <c:v>0.73560863902591223</c:v>
                </c:pt>
                <c:pt idx="546">
                  <c:v>0.73426248086830381</c:v>
                </c:pt>
                <c:pt idx="547">
                  <c:v>0.73314239507304191</c:v>
                </c:pt>
                <c:pt idx="548">
                  <c:v>0.73192982512954741</c:v>
                </c:pt>
                <c:pt idx="549">
                  <c:v>0.73027538647783019</c:v>
                </c:pt>
                <c:pt idx="550">
                  <c:v>0.72936082101197408</c:v>
                </c:pt>
                <c:pt idx="551">
                  <c:v>0.72724396161909377</c:v>
                </c:pt>
                <c:pt idx="552">
                  <c:v>0.72647326038382187</c:v>
                </c:pt>
                <c:pt idx="553">
                  <c:v>0.72510655019327297</c:v>
                </c:pt>
                <c:pt idx="554">
                  <c:v>0.72280472250392735</c:v>
                </c:pt>
                <c:pt idx="555">
                  <c:v>0.72109890376985863</c:v>
                </c:pt>
                <c:pt idx="556">
                  <c:v>0.71971164154636913</c:v>
                </c:pt>
                <c:pt idx="557">
                  <c:v>0.71774892240054322</c:v>
                </c:pt>
                <c:pt idx="558">
                  <c:v>0.71639248822646462</c:v>
                </c:pt>
                <c:pt idx="559">
                  <c:v>0.71457363331122281</c:v>
                </c:pt>
                <c:pt idx="560">
                  <c:v>0.71197380114423869</c:v>
                </c:pt>
                <c:pt idx="561">
                  <c:v>0.71083316331603619</c:v>
                </c:pt>
                <c:pt idx="562">
                  <c:v>0.70853133562669057</c:v>
                </c:pt>
                <c:pt idx="563">
                  <c:v>0.70625005997028556</c:v>
                </c:pt>
                <c:pt idx="564">
                  <c:v>0.70466755343386045</c:v>
                </c:pt>
                <c:pt idx="565">
                  <c:v>0.70300283876567304</c:v>
                </c:pt>
                <c:pt idx="566">
                  <c:v>0.70020776228575343</c:v>
                </c:pt>
                <c:pt idx="567">
                  <c:v>0.69893353624343701</c:v>
                </c:pt>
                <c:pt idx="568">
                  <c:v>0.6956863150388245</c:v>
                </c:pt>
                <c:pt idx="569">
                  <c:v>0.69380580402476089</c:v>
                </c:pt>
                <c:pt idx="570">
                  <c:v>0.69099017551190078</c:v>
                </c:pt>
                <c:pt idx="571">
                  <c:v>0.68915076856371837</c:v>
                </c:pt>
                <c:pt idx="572">
                  <c:v>0.68589327134263545</c:v>
                </c:pt>
                <c:pt idx="573">
                  <c:v>0.68391000016386894</c:v>
                </c:pt>
                <c:pt idx="574">
                  <c:v>0.68075526310748902</c:v>
                </c:pt>
                <c:pt idx="575">
                  <c:v>0.67816570695697531</c:v>
                </c:pt>
                <c:pt idx="576">
                  <c:v>0.67524731827941209</c:v>
                </c:pt>
                <c:pt idx="577">
                  <c:v>0.67286328245830418</c:v>
                </c:pt>
                <c:pt idx="578">
                  <c:v>0.67086973526306737</c:v>
                </c:pt>
                <c:pt idx="579">
                  <c:v>0.66680043274083145</c:v>
                </c:pt>
                <c:pt idx="580">
                  <c:v>0.66369707576680304</c:v>
                </c:pt>
                <c:pt idx="581">
                  <c:v>0.66064509887512601</c:v>
                </c:pt>
                <c:pt idx="582">
                  <c:v>0.65763422604933019</c:v>
                </c:pt>
                <c:pt idx="583">
                  <c:v>0.65384237597179218</c:v>
                </c:pt>
                <c:pt idx="584">
                  <c:v>0.65139668405186246</c:v>
                </c:pt>
                <c:pt idx="585">
                  <c:v>0.64697799696963654</c:v>
                </c:pt>
                <c:pt idx="586">
                  <c:v>0.64428568065441982</c:v>
                </c:pt>
                <c:pt idx="587">
                  <c:v>0.6407199029392282</c:v>
                </c:pt>
                <c:pt idx="588">
                  <c:v>0.63712329717462568</c:v>
                </c:pt>
                <c:pt idx="589">
                  <c:v>0.63366027962413707</c:v>
                </c:pt>
                <c:pt idx="590">
                  <c:v>0.62950876897013874</c:v>
                </c:pt>
                <c:pt idx="591">
                  <c:v>0.62587105913965513</c:v>
                </c:pt>
                <c:pt idx="592">
                  <c:v>0.6217709285680082</c:v>
                </c:pt>
                <c:pt idx="593">
                  <c:v>0.61753720978224758</c:v>
                </c:pt>
                <c:pt idx="594">
                  <c:v>0.61289245033767514</c:v>
                </c:pt>
                <c:pt idx="595">
                  <c:v>0.60920336042484013</c:v>
                </c:pt>
                <c:pt idx="596">
                  <c:v>0.60476412130967361</c:v>
                </c:pt>
                <c:pt idx="597">
                  <c:v>0.59998577365098749</c:v>
                </c:pt>
                <c:pt idx="598">
                  <c:v>0.59608088739227616</c:v>
                </c:pt>
                <c:pt idx="599">
                  <c:v>0.59114839948653564</c:v>
                </c:pt>
                <c:pt idx="600">
                  <c:v>0.58616453149844361</c:v>
                </c:pt>
                <c:pt idx="601">
                  <c:v>0.58184860458092058</c:v>
                </c:pt>
                <c:pt idx="602">
                  <c:v>0.57684418455988795</c:v>
                </c:pt>
                <c:pt idx="603">
                  <c:v>0.57149037997886543</c:v>
                </c:pt>
                <c:pt idx="604">
                  <c:v>0.5662701636119567</c:v>
                </c:pt>
                <c:pt idx="605">
                  <c:v>0.56131712367327546</c:v>
                </c:pt>
                <c:pt idx="606">
                  <c:v>0.55547007030167883</c:v>
                </c:pt>
                <c:pt idx="607">
                  <c:v>0.54972577709478521</c:v>
                </c:pt>
                <c:pt idx="608">
                  <c:v>0.54376568754201537</c:v>
                </c:pt>
                <c:pt idx="609">
                  <c:v>0.53793918620335923</c:v>
                </c:pt>
                <c:pt idx="610">
                  <c:v>0.53152695192589661</c:v>
                </c:pt>
                <c:pt idx="611">
                  <c:v>0.52526885789548827</c:v>
                </c:pt>
                <c:pt idx="612">
                  <c:v>0.51832227076157023</c:v>
                </c:pt>
                <c:pt idx="613">
                  <c:v>0.50743996931953028</c:v>
                </c:pt>
                <c:pt idx="614">
                  <c:v>0.4657707225324928</c:v>
                </c:pt>
                <c:pt idx="615">
                  <c:v>0.42229289684668381</c:v>
                </c:pt>
                <c:pt idx="616">
                  <c:v>0.38041812973024053</c:v>
                </c:pt>
                <c:pt idx="617">
                  <c:v>0.33385749910334372</c:v>
                </c:pt>
                <c:pt idx="618">
                  <c:v>0.2932158539633356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DCB-458D-A04E-63692D1155D0}"/>
            </c:ext>
          </c:extLst>
        </c:ser>
        <c:ser>
          <c:idx val="1"/>
          <c:order val="4"/>
          <c:tx>
            <c:v>Specimen 2 Subtractive</c:v>
          </c:tx>
          <c:spPr>
            <a:ln w="22225" cap="rnd">
              <a:solidFill>
                <a:srgbClr val="0070C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'Blue Subtractive'!$H$2:$H$580</c:f>
              <c:numCache>
                <c:formatCode>General</c:formatCode>
                <c:ptCount val="579"/>
                <c:pt idx="0">
                  <c:v>6.9999999999999994E-5</c:v>
                </c:pt>
                <c:pt idx="1">
                  <c:v>5.4999999999999992E-4</c:v>
                </c:pt>
                <c:pt idx="2">
                  <c:v>1.0449999999999999E-3</c:v>
                </c:pt>
                <c:pt idx="3">
                  <c:v>1.5350000000000001E-3</c:v>
                </c:pt>
                <c:pt idx="4">
                  <c:v>2.065E-3</c:v>
                </c:pt>
                <c:pt idx="5">
                  <c:v>2.6050000000000001E-3</c:v>
                </c:pt>
                <c:pt idx="6">
                  <c:v>3.1600000000000005E-3</c:v>
                </c:pt>
                <c:pt idx="7">
                  <c:v>3.7699999999999999E-3</c:v>
                </c:pt>
                <c:pt idx="8">
                  <c:v>4.4250000000000001E-3</c:v>
                </c:pt>
                <c:pt idx="9">
                  <c:v>5.1249999999999993E-3</c:v>
                </c:pt>
                <c:pt idx="10">
                  <c:v>5.9049999999999997E-3</c:v>
                </c:pt>
                <c:pt idx="11">
                  <c:v>6.7349999999999997E-3</c:v>
                </c:pt>
                <c:pt idx="12">
                  <c:v>7.5800000000000008E-3</c:v>
                </c:pt>
                <c:pt idx="13">
                  <c:v>8.4000000000000012E-3</c:v>
                </c:pt>
                <c:pt idx="14">
                  <c:v>9.2549999999999993E-3</c:v>
                </c:pt>
                <c:pt idx="15">
                  <c:v>1.0100000000000001E-2</c:v>
                </c:pt>
                <c:pt idx="16">
                  <c:v>1.0925000000000001E-2</c:v>
                </c:pt>
                <c:pt idx="17">
                  <c:v>1.1780000000000001E-2</c:v>
                </c:pt>
                <c:pt idx="18">
                  <c:v>1.261E-2</c:v>
                </c:pt>
                <c:pt idx="19">
                  <c:v>1.3455E-2</c:v>
                </c:pt>
                <c:pt idx="20">
                  <c:v>1.4274999999999999E-2</c:v>
                </c:pt>
                <c:pt idx="21">
                  <c:v>1.5125E-2</c:v>
                </c:pt>
                <c:pt idx="22">
                  <c:v>1.5945000000000001E-2</c:v>
                </c:pt>
                <c:pt idx="23">
                  <c:v>1.678E-2</c:v>
                </c:pt>
                <c:pt idx="24">
                  <c:v>1.7624999999999998E-2</c:v>
                </c:pt>
                <c:pt idx="25">
                  <c:v>1.8459999999999997E-2</c:v>
                </c:pt>
                <c:pt idx="26">
                  <c:v>1.9295E-2</c:v>
                </c:pt>
                <c:pt idx="27">
                  <c:v>2.0150000000000001E-2</c:v>
                </c:pt>
                <c:pt idx="28">
                  <c:v>2.0954999999999998E-2</c:v>
                </c:pt>
                <c:pt idx="29">
                  <c:v>2.1795000000000002E-2</c:v>
                </c:pt>
                <c:pt idx="30">
                  <c:v>2.2615E-2</c:v>
                </c:pt>
                <c:pt idx="31">
                  <c:v>2.3474999999999999E-2</c:v>
                </c:pt>
                <c:pt idx="32">
                  <c:v>2.4285000000000001E-2</c:v>
                </c:pt>
                <c:pt idx="33">
                  <c:v>2.5135000000000001E-2</c:v>
                </c:pt>
                <c:pt idx="34">
                  <c:v>2.5954999999999999E-2</c:v>
                </c:pt>
                <c:pt idx="35">
                  <c:v>2.681E-2</c:v>
                </c:pt>
                <c:pt idx="36">
                  <c:v>2.7629999999999998E-2</c:v>
                </c:pt>
                <c:pt idx="37">
                  <c:v>2.8475E-2</c:v>
                </c:pt>
                <c:pt idx="38">
                  <c:v>2.929E-2</c:v>
                </c:pt>
                <c:pt idx="39">
                  <c:v>3.0130000000000001E-2</c:v>
                </c:pt>
                <c:pt idx="40">
                  <c:v>3.0969999999999998E-2</c:v>
                </c:pt>
                <c:pt idx="41">
                  <c:v>3.1805E-2</c:v>
                </c:pt>
                <c:pt idx="42">
                  <c:v>3.2634999999999997E-2</c:v>
                </c:pt>
                <c:pt idx="43">
                  <c:v>3.3465000000000002E-2</c:v>
                </c:pt>
                <c:pt idx="44">
                  <c:v>3.4290000000000001E-2</c:v>
                </c:pt>
                <c:pt idx="45">
                  <c:v>3.5144999999999996E-2</c:v>
                </c:pt>
                <c:pt idx="46">
                  <c:v>3.5955000000000001E-2</c:v>
                </c:pt>
                <c:pt idx="47">
                  <c:v>3.6804999999999997E-2</c:v>
                </c:pt>
                <c:pt idx="48">
                  <c:v>3.7630000000000004E-2</c:v>
                </c:pt>
                <c:pt idx="49">
                  <c:v>3.8460000000000001E-2</c:v>
                </c:pt>
                <c:pt idx="50">
                  <c:v>3.9305E-2</c:v>
                </c:pt>
                <c:pt idx="51">
                  <c:v>4.0145E-2</c:v>
                </c:pt>
                <c:pt idx="52">
                  <c:v>4.0974999999999998E-2</c:v>
                </c:pt>
                <c:pt idx="53">
                  <c:v>4.1785000000000003E-2</c:v>
                </c:pt>
                <c:pt idx="54">
                  <c:v>4.2615E-2</c:v>
                </c:pt>
                <c:pt idx="55">
                  <c:v>4.3459999999999999E-2</c:v>
                </c:pt>
                <c:pt idx="56">
                  <c:v>4.4310000000000002E-2</c:v>
                </c:pt>
                <c:pt idx="57">
                  <c:v>4.5115000000000002E-2</c:v>
                </c:pt>
                <c:pt idx="58">
                  <c:v>4.5984999999999998E-2</c:v>
                </c:pt>
                <c:pt idx="59">
                  <c:v>4.6815000000000002E-2</c:v>
                </c:pt>
                <c:pt idx="60">
                  <c:v>4.7649999999999998E-2</c:v>
                </c:pt>
                <c:pt idx="61">
                  <c:v>4.8485E-2</c:v>
                </c:pt>
                <c:pt idx="62">
                  <c:v>4.931E-2</c:v>
                </c:pt>
                <c:pt idx="63">
                  <c:v>5.0115E-2</c:v>
                </c:pt>
                <c:pt idx="64">
                  <c:v>5.0954999999999993E-2</c:v>
                </c:pt>
                <c:pt idx="65">
                  <c:v>5.1790000000000003E-2</c:v>
                </c:pt>
                <c:pt idx="66">
                  <c:v>5.2659999999999998E-2</c:v>
                </c:pt>
                <c:pt idx="67">
                  <c:v>5.3474999999999995E-2</c:v>
                </c:pt>
                <c:pt idx="68">
                  <c:v>5.4285000000000007E-2</c:v>
                </c:pt>
                <c:pt idx="69">
                  <c:v>5.5129999999999998E-2</c:v>
                </c:pt>
                <c:pt idx="70">
                  <c:v>5.595E-2</c:v>
                </c:pt>
                <c:pt idx="71">
                  <c:v>5.6799999999999996E-2</c:v>
                </c:pt>
                <c:pt idx="72">
                  <c:v>5.7630000000000001E-2</c:v>
                </c:pt>
                <c:pt idx="73">
                  <c:v>5.8459999999999998E-2</c:v>
                </c:pt>
                <c:pt idx="74">
                  <c:v>5.9289999999999995E-2</c:v>
                </c:pt>
                <c:pt idx="75">
                  <c:v>6.0129999999999996E-2</c:v>
                </c:pt>
                <c:pt idx="76">
                  <c:v>6.0970000000000003E-2</c:v>
                </c:pt>
                <c:pt idx="77">
                  <c:v>6.1809999999999997E-2</c:v>
                </c:pt>
                <c:pt idx="78">
                  <c:v>6.2640000000000001E-2</c:v>
                </c:pt>
                <c:pt idx="79">
                  <c:v>6.3469999999999999E-2</c:v>
                </c:pt>
                <c:pt idx="80">
                  <c:v>6.429E-2</c:v>
                </c:pt>
                <c:pt idx="81">
                  <c:v>6.5125000000000002E-2</c:v>
                </c:pt>
                <c:pt idx="82">
                  <c:v>6.5970000000000001E-2</c:v>
                </c:pt>
                <c:pt idx="83">
                  <c:v>6.6820000000000004E-2</c:v>
                </c:pt>
                <c:pt idx="84">
                  <c:v>6.7625000000000005E-2</c:v>
                </c:pt>
                <c:pt idx="85">
                  <c:v>6.8479999999999999E-2</c:v>
                </c:pt>
                <c:pt idx="86">
                  <c:v>6.9315000000000002E-2</c:v>
                </c:pt>
                <c:pt idx="87">
                  <c:v>7.0125000000000007E-2</c:v>
                </c:pt>
                <c:pt idx="88">
                  <c:v>7.0970000000000005E-2</c:v>
                </c:pt>
                <c:pt idx="89">
                  <c:v>7.1800000000000003E-2</c:v>
                </c:pt>
                <c:pt idx="90">
                  <c:v>7.2635000000000005E-2</c:v>
                </c:pt>
                <c:pt idx="91">
                  <c:v>7.3474999999999999E-2</c:v>
                </c:pt>
                <c:pt idx="92">
                  <c:v>7.4304999999999996E-2</c:v>
                </c:pt>
                <c:pt idx="93">
                  <c:v>7.5119999999999992E-2</c:v>
                </c:pt>
                <c:pt idx="94">
                  <c:v>7.597000000000001E-2</c:v>
                </c:pt>
                <c:pt idx="95">
                  <c:v>7.6795000000000002E-2</c:v>
                </c:pt>
                <c:pt idx="96">
                  <c:v>7.7634999999999996E-2</c:v>
                </c:pt>
                <c:pt idx="97">
                  <c:v>7.8490000000000004E-2</c:v>
                </c:pt>
                <c:pt idx="98">
                  <c:v>7.9320000000000002E-2</c:v>
                </c:pt>
                <c:pt idx="99">
                  <c:v>8.0144999999999994E-2</c:v>
                </c:pt>
                <c:pt idx="100">
                  <c:v>8.097E-2</c:v>
                </c:pt>
                <c:pt idx="101">
                  <c:v>8.1805000000000003E-2</c:v>
                </c:pt>
                <c:pt idx="102">
                  <c:v>8.2630000000000009E-2</c:v>
                </c:pt>
                <c:pt idx="103">
                  <c:v>8.3464999999999998E-2</c:v>
                </c:pt>
                <c:pt idx="104">
                  <c:v>8.4304999999999991E-2</c:v>
                </c:pt>
                <c:pt idx="105">
                  <c:v>8.5129999999999997E-2</c:v>
                </c:pt>
                <c:pt idx="106">
                  <c:v>8.5965E-2</c:v>
                </c:pt>
                <c:pt idx="107">
                  <c:v>8.6804999999999993E-2</c:v>
                </c:pt>
                <c:pt idx="108">
                  <c:v>8.7634999999999991E-2</c:v>
                </c:pt>
                <c:pt idx="109">
                  <c:v>8.8495000000000004E-2</c:v>
                </c:pt>
                <c:pt idx="110">
                  <c:v>8.9304999999999995E-2</c:v>
                </c:pt>
                <c:pt idx="111">
                  <c:v>9.0139999999999998E-2</c:v>
                </c:pt>
                <c:pt idx="112">
                  <c:v>9.0980000000000005E-2</c:v>
                </c:pt>
                <c:pt idx="113">
                  <c:v>9.1804999999999998E-2</c:v>
                </c:pt>
                <c:pt idx="114">
                  <c:v>9.2649999999999996E-2</c:v>
                </c:pt>
                <c:pt idx="115">
                  <c:v>9.3464999999999993E-2</c:v>
                </c:pt>
                <c:pt idx="116">
                  <c:v>9.4299999999999995E-2</c:v>
                </c:pt>
                <c:pt idx="117">
                  <c:v>9.5125000000000001E-2</c:v>
                </c:pt>
                <c:pt idx="118">
                  <c:v>9.597E-2</c:v>
                </c:pt>
                <c:pt idx="119">
                  <c:v>9.6769999999999995E-2</c:v>
                </c:pt>
                <c:pt idx="120">
                  <c:v>9.7640000000000005E-2</c:v>
                </c:pt>
                <c:pt idx="121">
                  <c:v>9.8475000000000007E-2</c:v>
                </c:pt>
                <c:pt idx="122">
                  <c:v>9.9290000000000003E-2</c:v>
                </c:pt>
                <c:pt idx="123">
                  <c:v>0.10012499999999999</c:v>
                </c:pt>
                <c:pt idx="124">
                  <c:v>0.100965</c:v>
                </c:pt>
                <c:pt idx="125">
                  <c:v>0.10180499999999999</c:v>
                </c:pt>
                <c:pt idx="126">
                  <c:v>0.10263</c:v>
                </c:pt>
                <c:pt idx="127">
                  <c:v>0.10346999999999999</c:v>
                </c:pt>
                <c:pt idx="128">
                  <c:v>0.104285</c:v>
                </c:pt>
                <c:pt idx="129">
                  <c:v>0.10513500000000001</c:v>
                </c:pt>
                <c:pt idx="130">
                  <c:v>0.10595000000000002</c:v>
                </c:pt>
                <c:pt idx="131">
                  <c:v>0.10680000000000001</c:v>
                </c:pt>
                <c:pt idx="132">
                  <c:v>0.10763499999999999</c:v>
                </c:pt>
                <c:pt idx="133">
                  <c:v>0.10847</c:v>
                </c:pt>
                <c:pt idx="134">
                  <c:v>0.10931500000000001</c:v>
                </c:pt>
                <c:pt idx="135">
                  <c:v>0.11012999999999999</c:v>
                </c:pt>
                <c:pt idx="136">
                  <c:v>0.11095999999999999</c:v>
                </c:pt>
                <c:pt idx="137">
                  <c:v>0.111815</c:v>
                </c:pt>
                <c:pt idx="138">
                  <c:v>0.11261499999999999</c:v>
                </c:pt>
                <c:pt idx="139">
                  <c:v>0.11346000000000001</c:v>
                </c:pt>
                <c:pt idx="140">
                  <c:v>0.1143</c:v>
                </c:pt>
                <c:pt idx="141">
                  <c:v>0.11512</c:v>
                </c:pt>
                <c:pt idx="142">
                  <c:v>0.11596999999999999</c:v>
                </c:pt>
                <c:pt idx="143">
                  <c:v>0.11679999999999999</c:v>
                </c:pt>
                <c:pt idx="144">
                  <c:v>0.117635</c:v>
                </c:pt>
                <c:pt idx="145">
                  <c:v>0.11847000000000001</c:v>
                </c:pt>
                <c:pt idx="146">
                  <c:v>0.119295</c:v>
                </c:pt>
                <c:pt idx="147">
                  <c:v>0.12016</c:v>
                </c:pt>
                <c:pt idx="148">
                  <c:v>0.12096999999999999</c:v>
                </c:pt>
                <c:pt idx="149">
                  <c:v>0.12180500000000001</c:v>
                </c:pt>
                <c:pt idx="150">
                  <c:v>0.12262999999999999</c:v>
                </c:pt>
                <c:pt idx="151">
                  <c:v>0.12347999999999999</c:v>
                </c:pt>
                <c:pt idx="152">
                  <c:v>0.12430000000000001</c:v>
                </c:pt>
                <c:pt idx="153">
                  <c:v>0.12515000000000001</c:v>
                </c:pt>
                <c:pt idx="154">
                  <c:v>0.12596000000000002</c:v>
                </c:pt>
                <c:pt idx="155">
                  <c:v>0.12679000000000001</c:v>
                </c:pt>
                <c:pt idx="156">
                  <c:v>0.12764999999999999</c:v>
                </c:pt>
                <c:pt idx="157">
                  <c:v>0.12845999999999999</c:v>
                </c:pt>
                <c:pt idx="158">
                  <c:v>0.1293</c:v>
                </c:pt>
                <c:pt idx="159">
                  <c:v>0.13012499999999999</c:v>
                </c:pt>
                <c:pt idx="160">
                  <c:v>0.13097</c:v>
                </c:pt>
                <c:pt idx="161">
                  <c:v>0.13178499999999999</c:v>
                </c:pt>
                <c:pt idx="162">
                  <c:v>0.13262000000000002</c:v>
                </c:pt>
                <c:pt idx="163">
                  <c:v>0.13347500000000001</c:v>
                </c:pt>
                <c:pt idx="164">
                  <c:v>0.134295</c:v>
                </c:pt>
                <c:pt idx="165">
                  <c:v>0.13513999999999998</c:v>
                </c:pt>
                <c:pt idx="166">
                  <c:v>0.135965</c:v>
                </c:pt>
                <c:pt idx="167">
                  <c:v>0.1368</c:v>
                </c:pt>
                <c:pt idx="168">
                  <c:v>0.13764499999999999</c:v>
                </c:pt>
                <c:pt idx="169">
                  <c:v>0.13847499999999999</c:v>
                </c:pt>
                <c:pt idx="170">
                  <c:v>0.139295</c:v>
                </c:pt>
                <c:pt idx="171">
                  <c:v>0.140125</c:v>
                </c:pt>
                <c:pt idx="172">
                  <c:v>0.14097999999999999</c:v>
                </c:pt>
                <c:pt idx="173">
                  <c:v>0.14179999999999998</c:v>
                </c:pt>
                <c:pt idx="174">
                  <c:v>0.14262</c:v>
                </c:pt>
                <c:pt idx="175">
                  <c:v>0.14347499999999999</c:v>
                </c:pt>
                <c:pt idx="176">
                  <c:v>0.14429500000000001</c:v>
                </c:pt>
                <c:pt idx="177">
                  <c:v>0.14513499999999999</c:v>
                </c:pt>
                <c:pt idx="178">
                  <c:v>0.14596000000000001</c:v>
                </c:pt>
                <c:pt idx="179">
                  <c:v>0.14679999999999999</c:v>
                </c:pt>
                <c:pt idx="180">
                  <c:v>0.14762500000000001</c:v>
                </c:pt>
                <c:pt idx="181">
                  <c:v>0.14845999999999998</c:v>
                </c:pt>
                <c:pt idx="182">
                  <c:v>0.14931</c:v>
                </c:pt>
                <c:pt idx="183">
                  <c:v>0.15013000000000001</c:v>
                </c:pt>
                <c:pt idx="184">
                  <c:v>0.15096000000000001</c:v>
                </c:pt>
                <c:pt idx="185">
                  <c:v>0.151805</c:v>
                </c:pt>
                <c:pt idx="186">
                  <c:v>0.15264</c:v>
                </c:pt>
                <c:pt idx="187">
                  <c:v>0.15345500000000001</c:v>
                </c:pt>
                <c:pt idx="188">
                  <c:v>0.15429500000000002</c:v>
                </c:pt>
                <c:pt idx="189">
                  <c:v>0.15512500000000001</c:v>
                </c:pt>
                <c:pt idx="190">
                  <c:v>0.15597</c:v>
                </c:pt>
                <c:pt idx="191">
                  <c:v>0.156805</c:v>
                </c:pt>
                <c:pt idx="192">
                  <c:v>0.15762999999999999</c:v>
                </c:pt>
                <c:pt idx="193">
                  <c:v>0.158475</c:v>
                </c:pt>
                <c:pt idx="194">
                  <c:v>0.15928999999999999</c:v>
                </c:pt>
                <c:pt idx="195">
                  <c:v>0.16014</c:v>
                </c:pt>
                <c:pt idx="196">
                  <c:v>0.16097</c:v>
                </c:pt>
                <c:pt idx="197">
                  <c:v>0.1618</c:v>
                </c:pt>
                <c:pt idx="198">
                  <c:v>0.16264499999999998</c:v>
                </c:pt>
                <c:pt idx="199">
                  <c:v>0.16347</c:v>
                </c:pt>
                <c:pt idx="200">
                  <c:v>0.164295</c:v>
                </c:pt>
                <c:pt idx="201">
                  <c:v>0.16514999999999999</c:v>
                </c:pt>
                <c:pt idx="202">
                  <c:v>0.16597500000000001</c:v>
                </c:pt>
                <c:pt idx="203">
                  <c:v>0.166795</c:v>
                </c:pt>
                <c:pt idx="204">
                  <c:v>0.16763500000000001</c:v>
                </c:pt>
                <c:pt idx="205">
                  <c:v>0.16847499999999999</c:v>
                </c:pt>
                <c:pt idx="206">
                  <c:v>0.16931000000000002</c:v>
                </c:pt>
                <c:pt idx="207">
                  <c:v>0.17013499999999998</c:v>
                </c:pt>
                <c:pt idx="208">
                  <c:v>0.17097500000000002</c:v>
                </c:pt>
                <c:pt idx="209">
                  <c:v>0.171815</c:v>
                </c:pt>
                <c:pt idx="210">
                  <c:v>0.17262</c:v>
                </c:pt>
                <c:pt idx="211">
                  <c:v>0.17346500000000001</c:v>
                </c:pt>
                <c:pt idx="212">
                  <c:v>0.17430000000000001</c:v>
                </c:pt>
                <c:pt idx="213">
                  <c:v>0.17514000000000002</c:v>
                </c:pt>
                <c:pt idx="214">
                  <c:v>0.17596000000000001</c:v>
                </c:pt>
                <c:pt idx="215">
                  <c:v>0.17679499999999998</c:v>
                </c:pt>
                <c:pt idx="216">
                  <c:v>0.17763000000000001</c:v>
                </c:pt>
                <c:pt idx="217">
                  <c:v>0.17846500000000001</c:v>
                </c:pt>
                <c:pt idx="218">
                  <c:v>0.17929999999999999</c:v>
                </c:pt>
                <c:pt idx="219">
                  <c:v>0.18013499999999999</c:v>
                </c:pt>
                <c:pt idx="220">
                  <c:v>0.180975</c:v>
                </c:pt>
                <c:pt idx="221">
                  <c:v>0.18180000000000002</c:v>
                </c:pt>
                <c:pt idx="222">
                  <c:v>0.182615</c:v>
                </c:pt>
                <c:pt idx="223">
                  <c:v>0.18346499999999999</c:v>
                </c:pt>
                <c:pt idx="224">
                  <c:v>0.18432500000000002</c:v>
                </c:pt>
                <c:pt idx="225">
                  <c:v>0.18514</c:v>
                </c:pt>
                <c:pt idx="226">
                  <c:v>0.18595500000000001</c:v>
                </c:pt>
                <c:pt idx="227">
                  <c:v>0.186805</c:v>
                </c:pt>
                <c:pt idx="228">
                  <c:v>0.18764500000000001</c:v>
                </c:pt>
                <c:pt idx="229">
                  <c:v>0.18848000000000001</c:v>
                </c:pt>
                <c:pt idx="230">
                  <c:v>0.18931999999999999</c:v>
                </c:pt>
                <c:pt idx="231">
                  <c:v>0.19012500000000002</c:v>
                </c:pt>
                <c:pt idx="232">
                  <c:v>0.19095999999999999</c:v>
                </c:pt>
                <c:pt idx="233">
                  <c:v>0.19178999999999999</c:v>
                </c:pt>
                <c:pt idx="234">
                  <c:v>0.192635</c:v>
                </c:pt>
                <c:pt idx="235">
                  <c:v>0.19347</c:v>
                </c:pt>
                <c:pt idx="236">
                  <c:v>0.19429000000000002</c:v>
                </c:pt>
                <c:pt idx="237">
                  <c:v>0.195135</c:v>
                </c:pt>
                <c:pt idx="238">
                  <c:v>0.19595499999999999</c:v>
                </c:pt>
                <c:pt idx="239">
                  <c:v>0.19681500000000002</c:v>
                </c:pt>
                <c:pt idx="240">
                  <c:v>0.19763999999999998</c:v>
                </c:pt>
                <c:pt idx="241">
                  <c:v>0.198465</c:v>
                </c:pt>
                <c:pt idx="242">
                  <c:v>0.1993</c:v>
                </c:pt>
                <c:pt idx="243">
                  <c:v>0.20014500000000002</c:v>
                </c:pt>
                <c:pt idx="244">
                  <c:v>0.20097000000000001</c:v>
                </c:pt>
                <c:pt idx="245">
                  <c:v>0.20179999999999998</c:v>
                </c:pt>
                <c:pt idx="246">
                  <c:v>0.20264000000000001</c:v>
                </c:pt>
                <c:pt idx="247">
                  <c:v>0.203485</c:v>
                </c:pt>
                <c:pt idx="248">
                  <c:v>0.20430000000000001</c:v>
                </c:pt>
                <c:pt idx="249">
                  <c:v>0.20511499999999999</c:v>
                </c:pt>
                <c:pt idx="250">
                  <c:v>0.20596</c:v>
                </c:pt>
                <c:pt idx="251">
                  <c:v>0.20680999999999999</c:v>
                </c:pt>
                <c:pt idx="252">
                  <c:v>0.20765500000000001</c:v>
                </c:pt>
                <c:pt idx="253">
                  <c:v>0.20847000000000002</c:v>
                </c:pt>
                <c:pt idx="254">
                  <c:v>0.20930499999999999</c:v>
                </c:pt>
                <c:pt idx="255">
                  <c:v>0.21015</c:v>
                </c:pt>
                <c:pt idx="256">
                  <c:v>0.21098</c:v>
                </c:pt>
                <c:pt idx="257">
                  <c:v>0.21179000000000001</c:v>
                </c:pt>
                <c:pt idx="258">
                  <c:v>0.21264500000000003</c:v>
                </c:pt>
                <c:pt idx="259">
                  <c:v>0.21346500000000002</c:v>
                </c:pt>
                <c:pt idx="260">
                  <c:v>0.21431</c:v>
                </c:pt>
                <c:pt idx="261">
                  <c:v>0.21513499999999999</c:v>
                </c:pt>
                <c:pt idx="262">
                  <c:v>0.21598500000000001</c:v>
                </c:pt>
                <c:pt idx="263">
                  <c:v>0.21680000000000002</c:v>
                </c:pt>
                <c:pt idx="264">
                  <c:v>0.21764</c:v>
                </c:pt>
                <c:pt idx="265">
                  <c:v>0.21846499999999999</c:v>
                </c:pt>
                <c:pt idx="266">
                  <c:v>0.21928500000000001</c:v>
                </c:pt>
                <c:pt idx="267">
                  <c:v>0.22015500000000002</c:v>
                </c:pt>
                <c:pt idx="268">
                  <c:v>0.22095500000000001</c:v>
                </c:pt>
                <c:pt idx="269">
                  <c:v>0.22179000000000001</c:v>
                </c:pt>
                <c:pt idx="270">
                  <c:v>0.22263000000000002</c:v>
                </c:pt>
                <c:pt idx="271">
                  <c:v>0.22348499999999999</c:v>
                </c:pt>
                <c:pt idx="272">
                  <c:v>0.22431499999999999</c:v>
                </c:pt>
                <c:pt idx="273">
                  <c:v>0.22512500000000002</c:v>
                </c:pt>
                <c:pt idx="274">
                  <c:v>0.22597</c:v>
                </c:pt>
                <c:pt idx="275">
                  <c:v>0.22681499999999999</c:v>
                </c:pt>
                <c:pt idx="276">
                  <c:v>0.22764500000000001</c:v>
                </c:pt>
                <c:pt idx="277">
                  <c:v>0.228465</c:v>
                </c:pt>
                <c:pt idx="278">
                  <c:v>0.22929499999999997</c:v>
                </c:pt>
                <c:pt idx="279">
                  <c:v>0.23013</c:v>
                </c:pt>
                <c:pt idx="280">
                  <c:v>0.230965</c:v>
                </c:pt>
                <c:pt idx="281">
                  <c:v>0.23179500000000003</c:v>
                </c:pt>
                <c:pt idx="282">
                  <c:v>0.23262999999999998</c:v>
                </c:pt>
                <c:pt idx="283">
                  <c:v>0.23346499999999998</c:v>
                </c:pt>
                <c:pt idx="284">
                  <c:v>0.23430499999999999</c:v>
                </c:pt>
                <c:pt idx="285">
                  <c:v>0.23513999999999999</c:v>
                </c:pt>
                <c:pt idx="286">
                  <c:v>0.23597000000000001</c:v>
                </c:pt>
                <c:pt idx="287">
                  <c:v>0.23679999999999998</c:v>
                </c:pt>
                <c:pt idx="288">
                  <c:v>0.23763499999999999</c:v>
                </c:pt>
                <c:pt idx="289">
                  <c:v>0.238485</c:v>
                </c:pt>
                <c:pt idx="290">
                  <c:v>0.23929999999999998</c:v>
                </c:pt>
                <c:pt idx="291">
                  <c:v>0.24012500000000001</c:v>
                </c:pt>
                <c:pt idx="292">
                  <c:v>0.24097499999999999</c:v>
                </c:pt>
                <c:pt idx="293">
                  <c:v>0.24180499999999999</c:v>
                </c:pt>
                <c:pt idx="294">
                  <c:v>0.242645</c:v>
                </c:pt>
                <c:pt idx="295">
                  <c:v>0.24348999999999998</c:v>
                </c:pt>
                <c:pt idx="296">
                  <c:v>0.24430000000000002</c:v>
                </c:pt>
                <c:pt idx="297">
                  <c:v>0.24512999999999999</c:v>
                </c:pt>
                <c:pt idx="298">
                  <c:v>0.24595500000000001</c:v>
                </c:pt>
                <c:pt idx="299">
                  <c:v>0.24679000000000001</c:v>
                </c:pt>
                <c:pt idx="300">
                  <c:v>0.24764</c:v>
                </c:pt>
                <c:pt idx="301">
                  <c:v>0.248475</c:v>
                </c:pt>
                <c:pt idx="302">
                  <c:v>0.24931500000000001</c:v>
                </c:pt>
                <c:pt idx="303">
                  <c:v>0.25013000000000002</c:v>
                </c:pt>
                <c:pt idx="304">
                  <c:v>0.250975</c:v>
                </c:pt>
                <c:pt idx="305">
                  <c:v>0.25182000000000004</c:v>
                </c:pt>
                <c:pt idx="306">
                  <c:v>0.25263000000000002</c:v>
                </c:pt>
                <c:pt idx="307">
                  <c:v>0.25346999999999997</c:v>
                </c:pt>
                <c:pt idx="308">
                  <c:v>0.25431499999999996</c:v>
                </c:pt>
                <c:pt idx="309">
                  <c:v>0.25514000000000003</c:v>
                </c:pt>
                <c:pt idx="310">
                  <c:v>0.25596000000000002</c:v>
                </c:pt>
                <c:pt idx="311">
                  <c:v>0.25680000000000003</c:v>
                </c:pt>
                <c:pt idx="312">
                  <c:v>0.25762999999999997</c:v>
                </c:pt>
                <c:pt idx="313">
                  <c:v>0.25847500000000001</c:v>
                </c:pt>
                <c:pt idx="314">
                  <c:v>0.25931999999999999</c:v>
                </c:pt>
                <c:pt idx="315">
                  <c:v>0.26014999999999999</c:v>
                </c:pt>
                <c:pt idx="316">
                  <c:v>0.26097500000000001</c:v>
                </c:pt>
                <c:pt idx="317">
                  <c:v>0.26179000000000002</c:v>
                </c:pt>
                <c:pt idx="318">
                  <c:v>0.262625</c:v>
                </c:pt>
                <c:pt idx="319">
                  <c:v>0.26347500000000001</c:v>
                </c:pt>
                <c:pt idx="320">
                  <c:v>0.26430999999999999</c:v>
                </c:pt>
                <c:pt idx="321">
                  <c:v>0.26516000000000001</c:v>
                </c:pt>
                <c:pt idx="322">
                  <c:v>0.26596500000000001</c:v>
                </c:pt>
                <c:pt idx="323">
                  <c:v>0.26681499999999997</c:v>
                </c:pt>
                <c:pt idx="324">
                  <c:v>0.26764500000000002</c:v>
                </c:pt>
                <c:pt idx="325">
                  <c:v>0.26846500000000001</c:v>
                </c:pt>
                <c:pt idx="326">
                  <c:v>0.26929500000000001</c:v>
                </c:pt>
                <c:pt idx="327">
                  <c:v>0.27015</c:v>
                </c:pt>
                <c:pt idx="328">
                  <c:v>0.27098499999999998</c:v>
                </c:pt>
                <c:pt idx="329">
                  <c:v>0.27179500000000001</c:v>
                </c:pt>
                <c:pt idx="330">
                  <c:v>0.27264499999999997</c:v>
                </c:pt>
                <c:pt idx="331">
                  <c:v>0.27345999999999998</c:v>
                </c:pt>
                <c:pt idx="332">
                  <c:v>0.27429999999999999</c:v>
                </c:pt>
                <c:pt idx="333">
                  <c:v>0.27512999999999999</c:v>
                </c:pt>
                <c:pt idx="334">
                  <c:v>0.27597499999999997</c:v>
                </c:pt>
                <c:pt idx="335">
                  <c:v>0.27682499999999999</c:v>
                </c:pt>
                <c:pt idx="336">
                  <c:v>0.27764500000000003</c:v>
                </c:pt>
                <c:pt idx="337">
                  <c:v>0.27846500000000002</c:v>
                </c:pt>
                <c:pt idx="338">
                  <c:v>0.27931499999999998</c:v>
                </c:pt>
                <c:pt idx="339">
                  <c:v>0.28013499999999997</c:v>
                </c:pt>
                <c:pt idx="340">
                  <c:v>0.28095999999999999</c:v>
                </c:pt>
                <c:pt idx="341">
                  <c:v>0.28181</c:v>
                </c:pt>
                <c:pt idx="342">
                  <c:v>0.28264</c:v>
                </c:pt>
                <c:pt idx="343">
                  <c:v>0.28348000000000001</c:v>
                </c:pt>
                <c:pt idx="344">
                  <c:v>0.2843</c:v>
                </c:pt>
                <c:pt idx="345">
                  <c:v>0.28514499999999998</c:v>
                </c:pt>
                <c:pt idx="346">
                  <c:v>0.28598000000000001</c:v>
                </c:pt>
                <c:pt idx="347">
                  <c:v>0.28684500000000002</c:v>
                </c:pt>
                <c:pt idx="348">
                  <c:v>0.28763499999999997</c:v>
                </c:pt>
                <c:pt idx="349">
                  <c:v>0.28846500000000003</c:v>
                </c:pt>
                <c:pt idx="350">
                  <c:v>0.28928999999999999</c:v>
                </c:pt>
                <c:pt idx="351">
                  <c:v>0.29013499999999998</c:v>
                </c:pt>
                <c:pt idx="352">
                  <c:v>0.29096</c:v>
                </c:pt>
                <c:pt idx="353">
                  <c:v>0.2918</c:v>
                </c:pt>
                <c:pt idx="354">
                  <c:v>0.292655</c:v>
                </c:pt>
                <c:pt idx="355">
                  <c:v>0.29346499999999998</c:v>
                </c:pt>
                <c:pt idx="356">
                  <c:v>0.29430999999999996</c:v>
                </c:pt>
                <c:pt idx="357">
                  <c:v>0.29513500000000004</c:v>
                </c:pt>
                <c:pt idx="358">
                  <c:v>0.29596499999999998</c:v>
                </c:pt>
                <c:pt idx="359">
                  <c:v>0.296815</c:v>
                </c:pt>
                <c:pt idx="360">
                  <c:v>0.297655</c:v>
                </c:pt>
                <c:pt idx="361">
                  <c:v>0.29847999999999997</c:v>
                </c:pt>
                <c:pt idx="362">
                  <c:v>0.29930500000000004</c:v>
                </c:pt>
                <c:pt idx="363">
                  <c:v>0.30013000000000001</c:v>
                </c:pt>
                <c:pt idx="364">
                  <c:v>0.30096500000000004</c:v>
                </c:pt>
                <c:pt idx="365">
                  <c:v>0.30181000000000002</c:v>
                </c:pt>
                <c:pt idx="366">
                  <c:v>0.302645</c:v>
                </c:pt>
                <c:pt idx="367">
                  <c:v>0.30347000000000002</c:v>
                </c:pt>
                <c:pt idx="368">
                  <c:v>0.30430000000000001</c:v>
                </c:pt>
                <c:pt idx="369">
                  <c:v>0.305145</c:v>
                </c:pt>
                <c:pt idx="370">
                  <c:v>0.30598000000000003</c:v>
                </c:pt>
                <c:pt idx="371">
                  <c:v>0.30680499999999999</c:v>
                </c:pt>
                <c:pt idx="372">
                  <c:v>0.30762999999999996</c:v>
                </c:pt>
                <c:pt idx="373">
                  <c:v>0.30848500000000001</c:v>
                </c:pt>
                <c:pt idx="374">
                  <c:v>0.30931000000000003</c:v>
                </c:pt>
                <c:pt idx="375">
                  <c:v>0.31013999999999997</c:v>
                </c:pt>
                <c:pt idx="376">
                  <c:v>0.310975</c:v>
                </c:pt>
                <c:pt idx="377">
                  <c:v>0.31179499999999999</c:v>
                </c:pt>
                <c:pt idx="378">
                  <c:v>0.312635</c:v>
                </c:pt>
                <c:pt idx="379">
                  <c:v>0.313475</c:v>
                </c:pt>
                <c:pt idx="380">
                  <c:v>0.31431500000000001</c:v>
                </c:pt>
                <c:pt idx="381">
                  <c:v>0.31514000000000003</c:v>
                </c:pt>
                <c:pt idx="382">
                  <c:v>0.31595499999999999</c:v>
                </c:pt>
                <c:pt idx="383">
                  <c:v>0.31680000000000003</c:v>
                </c:pt>
                <c:pt idx="384">
                  <c:v>0.317635</c:v>
                </c:pt>
                <c:pt idx="385">
                  <c:v>0.31845500000000004</c:v>
                </c:pt>
                <c:pt idx="386">
                  <c:v>0.31930000000000003</c:v>
                </c:pt>
                <c:pt idx="387">
                  <c:v>0.32013999999999998</c:v>
                </c:pt>
                <c:pt idx="388">
                  <c:v>0.32097500000000001</c:v>
                </c:pt>
                <c:pt idx="389">
                  <c:v>0.32179999999999997</c:v>
                </c:pt>
                <c:pt idx="390">
                  <c:v>0.32263000000000003</c:v>
                </c:pt>
                <c:pt idx="391">
                  <c:v>0.32347500000000001</c:v>
                </c:pt>
                <c:pt idx="392">
                  <c:v>0.32430500000000001</c:v>
                </c:pt>
                <c:pt idx="393">
                  <c:v>0.325125</c:v>
                </c:pt>
                <c:pt idx="394">
                  <c:v>0.32598500000000002</c:v>
                </c:pt>
                <c:pt idx="395">
                  <c:v>0.32680999999999999</c:v>
                </c:pt>
                <c:pt idx="396">
                  <c:v>0.32764000000000004</c:v>
                </c:pt>
                <c:pt idx="397">
                  <c:v>0.32846500000000001</c:v>
                </c:pt>
                <c:pt idx="398">
                  <c:v>0.32928999999999997</c:v>
                </c:pt>
                <c:pt idx="399">
                  <c:v>0.33016499999999999</c:v>
                </c:pt>
                <c:pt idx="400">
                  <c:v>0.33096500000000001</c:v>
                </c:pt>
                <c:pt idx="401">
                  <c:v>0.33180500000000002</c:v>
                </c:pt>
                <c:pt idx="402">
                  <c:v>0.33263500000000001</c:v>
                </c:pt>
                <c:pt idx="403">
                  <c:v>0.33347500000000002</c:v>
                </c:pt>
                <c:pt idx="404">
                  <c:v>0.33427499999999999</c:v>
                </c:pt>
                <c:pt idx="405">
                  <c:v>0.33513000000000004</c:v>
                </c:pt>
                <c:pt idx="406">
                  <c:v>0.33597500000000002</c:v>
                </c:pt>
                <c:pt idx="407">
                  <c:v>0.33679999999999999</c:v>
                </c:pt>
                <c:pt idx="408">
                  <c:v>0.33764</c:v>
                </c:pt>
                <c:pt idx="409">
                  <c:v>0.33849000000000001</c:v>
                </c:pt>
                <c:pt idx="410">
                  <c:v>0.33930500000000002</c:v>
                </c:pt>
                <c:pt idx="411">
                  <c:v>0.34013499999999997</c:v>
                </c:pt>
                <c:pt idx="412">
                  <c:v>0.34096500000000002</c:v>
                </c:pt>
                <c:pt idx="413">
                  <c:v>0.34182000000000001</c:v>
                </c:pt>
                <c:pt idx="414">
                  <c:v>0.34262500000000001</c:v>
                </c:pt>
                <c:pt idx="415">
                  <c:v>0.34348999999999996</c:v>
                </c:pt>
                <c:pt idx="416">
                  <c:v>0.34430499999999997</c:v>
                </c:pt>
                <c:pt idx="417">
                  <c:v>0.34514</c:v>
                </c:pt>
                <c:pt idx="418">
                  <c:v>0.34597</c:v>
                </c:pt>
                <c:pt idx="419">
                  <c:v>0.34679500000000002</c:v>
                </c:pt>
                <c:pt idx="420">
                  <c:v>0.34764499999999998</c:v>
                </c:pt>
                <c:pt idx="421">
                  <c:v>0.34848499999999999</c:v>
                </c:pt>
                <c:pt idx="422">
                  <c:v>0.34931000000000001</c:v>
                </c:pt>
                <c:pt idx="423">
                  <c:v>0.35013</c:v>
                </c:pt>
                <c:pt idx="424">
                  <c:v>0.35097499999999998</c:v>
                </c:pt>
                <c:pt idx="425">
                  <c:v>0.3518</c:v>
                </c:pt>
                <c:pt idx="426">
                  <c:v>0.35264000000000001</c:v>
                </c:pt>
                <c:pt idx="427">
                  <c:v>0.35347499999999998</c:v>
                </c:pt>
                <c:pt idx="428">
                  <c:v>0.35429499999999997</c:v>
                </c:pt>
                <c:pt idx="429">
                  <c:v>0.35513499999999998</c:v>
                </c:pt>
                <c:pt idx="430">
                  <c:v>0.35594999999999999</c:v>
                </c:pt>
                <c:pt idx="431">
                  <c:v>0.35679500000000003</c:v>
                </c:pt>
                <c:pt idx="432">
                  <c:v>0.35764000000000001</c:v>
                </c:pt>
                <c:pt idx="433">
                  <c:v>0.358485</c:v>
                </c:pt>
                <c:pt idx="434">
                  <c:v>0.359315</c:v>
                </c:pt>
                <c:pt idx="435">
                  <c:v>0.36014499999999999</c:v>
                </c:pt>
                <c:pt idx="436">
                  <c:v>0.36097000000000001</c:v>
                </c:pt>
                <c:pt idx="437">
                  <c:v>0.36181000000000002</c:v>
                </c:pt>
                <c:pt idx="438">
                  <c:v>0.362645</c:v>
                </c:pt>
                <c:pt idx="439">
                  <c:v>0.36346500000000004</c:v>
                </c:pt>
                <c:pt idx="440">
                  <c:v>0.36432500000000001</c:v>
                </c:pt>
                <c:pt idx="441">
                  <c:v>0.36514000000000002</c:v>
                </c:pt>
                <c:pt idx="442">
                  <c:v>0.36596000000000001</c:v>
                </c:pt>
                <c:pt idx="443">
                  <c:v>0.36679</c:v>
                </c:pt>
                <c:pt idx="444">
                  <c:v>0.36764000000000002</c:v>
                </c:pt>
                <c:pt idx="445">
                  <c:v>0.36846000000000001</c:v>
                </c:pt>
                <c:pt idx="446">
                  <c:v>0.369315</c:v>
                </c:pt>
                <c:pt idx="447">
                  <c:v>0.370145</c:v>
                </c:pt>
                <c:pt idx="448">
                  <c:v>0.37098500000000001</c:v>
                </c:pt>
                <c:pt idx="449">
                  <c:v>0.37181000000000003</c:v>
                </c:pt>
                <c:pt idx="450">
                  <c:v>0.37263499999999999</c:v>
                </c:pt>
                <c:pt idx="451">
                  <c:v>0.37347000000000002</c:v>
                </c:pt>
                <c:pt idx="452">
                  <c:v>0.374305</c:v>
                </c:pt>
                <c:pt idx="453">
                  <c:v>0.375135</c:v>
                </c:pt>
                <c:pt idx="454">
                  <c:v>0.37597000000000003</c:v>
                </c:pt>
                <c:pt idx="455">
                  <c:v>0.37679499999999999</c:v>
                </c:pt>
                <c:pt idx="456">
                  <c:v>0.377635</c:v>
                </c:pt>
                <c:pt idx="457">
                  <c:v>0.37848500000000002</c:v>
                </c:pt>
                <c:pt idx="458">
                  <c:v>0.37931499999999996</c:v>
                </c:pt>
                <c:pt idx="459">
                  <c:v>0.38014999999999999</c:v>
                </c:pt>
                <c:pt idx="460">
                  <c:v>0.380965</c:v>
                </c:pt>
                <c:pt idx="461">
                  <c:v>0.38180500000000001</c:v>
                </c:pt>
                <c:pt idx="462">
                  <c:v>0.38262999999999997</c:v>
                </c:pt>
                <c:pt idx="463">
                  <c:v>0.38347999999999999</c:v>
                </c:pt>
                <c:pt idx="464">
                  <c:v>0.38429000000000002</c:v>
                </c:pt>
                <c:pt idx="465">
                  <c:v>0.385125</c:v>
                </c:pt>
                <c:pt idx="466">
                  <c:v>0.38597000000000004</c:v>
                </c:pt>
                <c:pt idx="467">
                  <c:v>0.38680500000000001</c:v>
                </c:pt>
                <c:pt idx="468">
                  <c:v>0.38763500000000001</c:v>
                </c:pt>
                <c:pt idx="469">
                  <c:v>0.38845999999999997</c:v>
                </c:pt>
                <c:pt idx="470">
                  <c:v>0.38929999999999998</c:v>
                </c:pt>
                <c:pt idx="471">
                  <c:v>0.39014500000000002</c:v>
                </c:pt>
                <c:pt idx="472">
                  <c:v>0.39096500000000001</c:v>
                </c:pt>
                <c:pt idx="473">
                  <c:v>0.39180999999999999</c:v>
                </c:pt>
                <c:pt idx="474">
                  <c:v>0.39264500000000002</c:v>
                </c:pt>
                <c:pt idx="475">
                  <c:v>0.39348</c:v>
                </c:pt>
                <c:pt idx="476">
                  <c:v>0.394285</c:v>
                </c:pt>
                <c:pt idx="477">
                  <c:v>0.39513500000000001</c:v>
                </c:pt>
                <c:pt idx="478">
                  <c:v>0.39598</c:v>
                </c:pt>
                <c:pt idx="479">
                  <c:v>0.396785</c:v>
                </c:pt>
                <c:pt idx="480">
                  <c:v>0.39765499999999998</c:v>
                </c:pt>
                <c:pt idx="481">
                  <c:v>0.39847500000000002</c:v>
                </c:pt>
                <c:pt idx="482">
                  <c:v>0.39930500000000002</c:v>
                </c:pt>
                <c:pt idx="483">
                  <c:v>0.40013500000000002</c:v>
                </c:pt>
                <c:pt idx="484">
                  <c:v>0.40095999999999998</c:v>
                </c:pt>
                <c:pt idx="485">
                  <c:v>0.40182000000000001</c:v>
                </c:pt>
                <c:pt idx="486">
                  <c:v>0.40264</c:v>
                </c:pt>
                <c:pt idx="487">
                  <c:v>0.40347</c:v>
                </c:pt>
                <c:pt idx="488">
                  <c:v>0.40431499999999998</c:v>
                </c:pt>
                <c:pt idx="489">
                  <c:v>0.40514</c:v>
                </c:pt>
                <c:pt idx="490">
                  <c:v>0.40598499999999998</c:v>
                </c:pt>
                <c:pt idx="491">
                  <c:v>0.40679499999999996</c:v>
                </c:pt>
                <c:pt idx="492">
                  <c:v>0.40763499999999997</c:v>
                </c:pt>
                <c:pt idx="493">
                  <c:v>0.40848000000000007</c:v>
                </c:pt>
                <c:pt idx="494">
                  <c:v>0.40929500000000002</c:v>
                </c:pt>
                <c:pt idx="495">
                  <c:v>0.41014</c:v>
                </c:pt>
                <c:pt idx="496">
                  <c:v>0.41096500000000002</c:v>
                </c:pt>
                <c:pt idx="497">
                  <c:v>0.41179500000000002</c:v>
                </c:pt>
                <c:pt idx="498">
                  <c:v>0.41261999999999999</c:v>
                </c:pt>
                <c:pt idx="499">
                  <c:v>0.41345999999999999</c:v>
                </c:pt>
                <c:pt idx="500">
                  <c:v>0.41429499999999997</c:v>
                </c:pt>
                <c:pt idx="501">
                  <c:v>0.41513999999999995</c:v>
                </c:pt>
                <c:pt idx="502">
                  <c:v>0.41597000000000001</c:v>
                </c:pt>
                <c:pt idx="503">
                  <c:v>0.41679000000000005</c:v>
                </c:pt>
                <c:pt idx="504">
                  <c:v>0.41764499999999999</c:v>
                </c:pt>
                <c:pt idx="505">
                  <c:v>0.41847000000000001</c:v>
                </c:pt>
                <c:pt idx="506">
                  <c:v>0.41929</c:v>
                </c:pt>
                <c:pt idx="507">
                  <c:v>0.42015000000000002</c:v>
                </c:pt>
                <c:pt idx="508">
                  <c:v>0.42097499999999999</c:v>
                </c:pt>
                <c:pt idx="509">
                  <c:v>0.42179500000000003</c:v>
                </c:pt>
                <c:pt idx="510">
                  <c:v>0.42261499999999996</c:v>
                </c:pt>
                <c:pt idx="511">
                  <c:v>0.42347499999999999</c:v>
                </c:pt>
                <c:pt idx="512">
                  <c:v>0.42431999999999997</c:v>
                </c:pt>
                <c:pt idx="513">
                  <c:v>0.42514000000000002</c:v>
                </c:pt>
                <c:pt idx="514">
                  <c:v>0.42596499999999998</c:v>
                </c:pt>
                <c:pt idx="515">
                  <c:v>0.42679999999999996</c:v>
                </c:pt>
                <c:pt idx="516">
                  <c:v>0.42762500000000003</c:v>
                </c:pt>
                <c:pt idx="517">
                  <c:v>0.42847000000000002</c:v>
                </c:pt>
                <c:pt idx="518">
                  <c:v>0.42930000000000001</c:v>
                </c:pt>
                <c:pt idx="519">
                  <c:v>0.43013500000000005</c:v>
                </c:pt>
                <c:pt idx="520">
                  <c:v>0.43098000000000003</c:v>
                </c:pt>
                <c:pt idx="521">
                  <c:v>0.43181999999999998</c:v>
                </c:pt>
                <c:pt idx="522">
                  <c:v>0.43265000000000003</c:v>
                </c:pt>
                <c:pt idx="523">
                  <c:v>0.43348500000000001</c:v>
                </c:pt>
                <c:pt idx="524">
                  <c:v>0.43429000000000001</c:v>
                </c:pt>
                <c:pt idx="525">
                  <c:v>0.43513999999999997</c:v>
                </c:pt>
                <c:pt idx="526">
                  <c:v>0.43598999999999999</c:v>
                </c:pt>
                <c:pt idx="527">
                  <c:v>0.43680000000000002</c:v>
                </c:pt>
                <c:pt idx="528">
                  <c:v>0.43763500000000005</c:v>
                </c:pt>
                <c:pt idx="529">
                  <c:v>0.43845999999999996</c:v>
                </c:pt>
                <c:pt idx="530">
                  <c:v>0.43930999999999998</c:v>
                </c:pt>
                <c:pt idx="531">
                  <c:v>0.44014499999999995</c:v>
                </c:pt>
                <c:pt idx="532">
                  <c:v>0.44096999999999997</c:v>
                </c:pt>
                <c:pt idx="533">
                  <c:v>0.44181999999999999</c:v>
                </c:pt>
                <c:pt idx="534">
                  <c:v>0.44264500000000001</c:v>
                </c:pt>
                <c:pt idx="535">
                  <c:v>0.44349499999999997</c:v>
                </c:pt>
                <c:pt idx="536">
                  <c:v>0.444295</c:v>
                </c:pt>
                <c:pt idx="537">
                  <c:v>0.44514500000000001</c:v>
                </c:pt>
                <c:pt idx="538">
                  <c:v>0.44598500000000002</c:v>
                </c:pt>
                <c:pt idx="539">
                  <c:v>0.446795</c:v>
                </c:pt>
                <c:pt idx="540">
                  <c:v>0.44764999999999999</c:v>
                </c:pt>
                <c:pt idx="541">
                  <c:v>0.44847000000000004</c:v>
                </c:pt>
                <c:pt idx="542">
                  <c:v>0.44930000000000003</c:v>
                </c:pt>
                <c:pt idx="543">
                  <c:v>0.45013500000000006</c:v>
                </c:pt>
                <c:pt idx="544">
                  <c:v>0.45096999999999998</c:v>
                </c:pt>
                <c:pt idx="545">
                  <c:v>0.45181500000000002</c:v>
                </c:pt>
                <c:pt idx="546">
                  <c:v>0.452625</c:v>
                </c:pt>
                <c:pt idx="547">
                  <c:v>0.45346999999999998</c:v>
                </c:pt>
                <c:pt idx="548">
                  <c:v>0.45430000000000004</c:v>
                </c:pt>
                <c:pt idx="549">
                  <c:v>0.45513500000000001</c:v>
                </c:pt>
                <c:pt idx="550">
                  <c:v>0.45597500000000002</c:v>
                </c:pt>
                <c:pt idx="551">
                  <c:v>0.45678999999999997</c:v>
                </c:pt>
                <c:pt idx="552">
                  <c:v>0.45763999999999994</c:v>
                </c:pt>
                <c:pt idx="553">
                  <c:v>0.45848500000000003</c:v>
                </c:pt>
                <c:pt idx="554">
                  <c:v>0.45929999999999999</c:v>
                </c:pt>
                <c:pt idx="555">
                  <c:v>0.46012500000000001</c:v>
                </c:pt>
                <c:pt idx="556">
                  <c:v>0.46097500000000002</c:v>
                </c:pt>
                <c:pt idx="557">
                  <c:v>0.46179500000000007</c:v>
                </c:pt>
                <c:pt idx="558">
                  <c:v>0.46263500000000002</c:v>
                </c:pt>
                <c:pt idx="559">
                  <c:v>0.46348</c:v>
                </c:pt>
                <c:pt idx="560">
                  <c:v>0.46430499999999997</c:v>
                </c:pt>
                <c:pt idx="561">
                  <c:v>0.46515500000000004</c:v>
                </c:pt>
                <c:pt idx="562">
                  <c:v>0.46597499999999997</c:v>
                </c:pt>
                <c:pt idx="563">
                  <c:v>0.46681499999999998</c:v>
                </c:pt>
                <c:pt idx="564">
                  <c:v>0.46765000000000001</c:v>
                </c:pt>
                <c:pt idx="565">
                  <c:v>0.46848000000000001</c:v>
                </c:pt>
                <c:pt idx="566">
                  <c:v>0.46932499999999999</c:v>
                </c:pt>
                <c:pt idx="567">
                  <c:v>0.47012999999999999</c:v>
                </c:pt>
                <c:pt idx="568">
                  <c:v>0.47098500000000004</c:v>
                </c:pt>
                <c:pt idx="569">
                  <c:v>0.4718</c:v>
                </c:pt>
                <c:pt idx="570">
                  <c:v>0.47262999999999999</c:v>
                </c:pt>
                <c:pt idx="571">
                  <c:v>0.47347499999999998</c:v>
                </c:pt>
                <c:pt idx="572">
                  <c:v>0.47430500000000003</c:v>
                </c:pt>
                <c:pt idx="573">
                  <c:v>0.47513500000000003</c:v>
                </c:pt>
                <c:pt idx="574">
                  <c:v>0.47570499999999993</c:v>
                </c:pt>
                <c:pt idx="575">
                  <c:v>0.47587499999999999</c:v>
                </c:pt>
                <c:pt idx="576">
                  <c:v>0.47598000000000001</c:v>
                </c:pt>
                <c:pt idx="577">
                  <c:v>0.47614000000000001</c:v>
                </c:pt>
                <c:pt idx="578">
                  <c:v>0.47625000000000001</c:v>
                </c:pt>
              </c:numCache>
            </c:numRef>
          </c:xVal>
          <c:yVal>
            <c:numRef>
              <c:f>'Blue Subtractive'!$G$2:$G$580</c:f>
              <c:numCache>
                <c:formatCode>General</c:formatCode>
                <c:ptCount val="579"/>
                <c:pt idx="0">
                  <c:v>7.152514515922718E-4</c:v>
                </c:pt>
                <c:pt idx="1">
                  <c:v>4.2118092620904921E-2</c:v>
                </c:pt>
                <c:pt idx="2">
                  <c:v>8.3337011988379547E-2</c:v>
                </c:pt>
                <c:pt idx="3">
                  <c:v>0.1243617916761363</c:v>
                </c:pt>
                <c:pt idx="4">
                  <c:v>0.16566245406665003</c:v>
                </c:pt>
                <c:pt idx="5">
                  <c:v>0.20697333433504367</c:v>
                </c:pt>
                <c:pt idx="6">
                  <c:v>0.24804920341219985</c:v>
                </c:pt>
                <c:pt idx="7">
                  <c:v>0.28906376522207672</c:v>
                </c:pt>
                <c:pt idx="8">
                  <c:v>0.33026224883379157</c:v>
                </c:pt>
                <c:pt idx="9">
                  <c:v>0.37133811791094773</c:v>
                </c:pt>
                <c:pt idx="10">
                  <c:v>0.41230159033142511</c:v>
                </c:pt>
                <c:pt idx="11">
                  <c:v>0.45002599546397754</c:v>
                </c:pt>
                <c:pt idx="12">
                  <c:v>0.48476678025560216</c:v>
                </c:pt>
                <c:pt idx="13">
                  <c:v>0.51587000052198606</c:v>
                </c:pt>
                <c:pt idx="14">
                  <c:v>0.53937111964573214</c:v>
                </c:pt>
                <c:pt idx="15">
                  <c:v>0.56117607104141654</c:v>
                </c:pt>
                <c:pt idx="16">
                  <c:v>0.57922084337730162</c:v>
                </c:pt>
                <c:pt idx="17">
                  <c:v>0.59428199537225879</c:v>
                </c:pt>
                <c:pt idx="18">
                  <c:v>0.60809656626586961</c:v>
                </c:pt>
                <c:pt idx="19">
                  <c:v>0.61761962844992668</c:v>
                </c:pt>
                <c:pt idx="20">
                  <c:v>0.6279396851086152</c:v>
                </c:pt>
                <c:pt idx="21">
                  <c:v>0.63372300398863268</c:v>
                </c:pt>
                <c:pt idx="22">
                  <c:v>0.63949610499077036</c:v>
                </c:pt>
                <c:pt idx="23">
                  <c:v>0.64303149073721211</c:v>
                </c:pt>
                <c:pt idx="24">
                  <c:v>0.64522833448138839</c:v>
                </c:pt>
                <c:pt idx="25">
                  <c:v>0.64695515584308971</c:v>
                </c:pt>
                <c:pt idx="26">
                  <c:v>0.6472821279352462</c:v>
                </c:pt>
                <c:pt idx="27">
                  <c:v>0.64887611688450897</c:v>
                </c:pt>
                <c:pt idx="28">
                  <c:v>0.64972420074853976</c:v>
                </c:pt>
                <c:pt idx="29">
                  <c:v>0.6510320891171657</c:v>
                </c:pt>
                <c:pt idx="30">
                  <c:v>0.6515429830111602</c:v>
                </c:pt>
                <c:pt idx="31">
                  <c:v>0.65404636309173303</c:v>
                </c:pt>
                <c:pt idx="32">
                  <c:v>0.65424050277145096</c:v>
                </c:pt>
                <c:pt idx="33">
                  <c:v>0.65567100567463554</c:v>
                </c:pt>
                <c:pt idx="34">
                  <c:v>0.65688693314234237</c:v>
                </c:pt>
                <c:pt idx="35">
                  <c:v>0.65755109520453525</c:v>
                </c:pt>
                <c:pt idx="36">
                  <c:v>0.65918595566531757</c:v>
                </c:pt>
                <c:pt idx="37">
                  <c:v>0.66056536917910269</c:v>
                </c:pt>
                <c:pt idx="38">
                  <c:v>0.66115800609613629</c:v>
                </c:pt>
                <c:pt idx="39">
                  <c:v>0.66298700623663653</c:v>
                </c:pt>
                <c:pt idx="40">
                  <c:v>0.6633855034739522</c:v>
                </c:pt>
                <c:pt idx="41">
                  <c:v>0.66452990579649984</c:v>
                </c:pt>
                <c:pt idx="42">
                  <c:v>0.66529624663749154</c:v>
                </c:pt>
                <c:pt idx="43">
                  <c:v>0.66664500651763703</c:v>
                </c:pt>
                <c:pt idx="44">
                  <c:v>0.66820834183326006</c:v>
                </c:pt>
                <c:pt idx="45">
                  <c:v>0.66857618543693609</c:v>
                </c:pt>
                <c:pt idx="46">
                  <c:v>0.66955710171340554</c:v>
                </c:pt>
                <c:pt idx="47">
                  <c:v>0.67080368281475211</c:v>
                </c:pt>
                <c:pt idx="48">
                  <c:v>0.67246919690917406</c:v>
                </c:pt>
                <c:pt idx="49">
                  <c:v>0.67348076681928304</c:v>
                </c:pt>
                <c:pt idx="50">
                  <c:v>0.67445146521787258</c:v>
                </c:pt>
                <c:pt idx="51">
                  <c:v>0.67460473338607096</c:v>
                </c:pt>
                <c:pt idx="52">
                  <c:v>0.67617828657957402</c:v>
                </c:pt>
                <c:pt idx="53">
                  <c:v>0.67765987887215795</c:v>
                </c:pt>
                <c:pt idx="54">
                  <c:v>0.67790510794127534</c:v>
                </c:pt>
                <c:pt idx="55">
                  <c:v>0.679233432065661</c:v>
                </c:pt>
                <c:pt idx="56">
                  <c:v>0.68050044892276729</c:v>
                </c:pt>
                <c:pt idx="57">
                  <c:v>0.6809398176716025</c:v>
                </c:pt>
                <c:pt idx="58">
                  <c:v>0.68237032057478708</c:v>
                </c:pt>
                <c:pt idx="59">
                  <c:v>0.68319796868305815</c:v>
                </c:pt>
                <c:pt idx="60">
                  <c:v>0.68409714193648841</c:v>
                </c:pt>
                <c:pt idx="61">
                  <c:v>0.68523132638115614</c:v>
                </c:pt>
                <c:pt idx="62">
                  <c:v>0.68612028175670658</c:v>
                </c:pt>
                <c:pt idx="63">
                  <c:v>0.68721359468985477</c:v>
                </c:pt>
                <c:pt idx="64">
                  <c:v>0.68867475122667887</c:v>
                </c:pt>
                <c:pt idx="65">
                  <c:v>0.68888932666215663</c:v>
                </c:pt>
                <c:pt idx="66">
                  <c:v>0.6897169747704277</c:v>
                </c:pt>
                <c:pt idx="67">
                  <c:v>0.69049353348929932</c:v>
                </c:pt>
                <c:pt idx="68">
                  <c:v>0.69160728217820733</c:v>
                </c:pt>
                <c:pt idx="69">
                  <c:v>0.69254732694315713</c:v>
                </c:pt>
                <c:pt idx="70">
                  <c:v>0.69285386327955378</c:v>
                </c:pt>
                <c:pt idx="71">
                  <c:v>0.69439676283941709</c:v>
                </c:pt>
                <c:pt idx="72">
                  <c:v>0.69575574059744238</c:v>
                </c:pt>
                <c:pt idx="73">
                  <c:v>0.69623598085779725</c:v>
                </c:pt>
                <c:pt idx="74">
                  <c:v>0.69692057867574986</c:v>
                </c:pt>
                <c:pt idx="75">
                  <c:v>0.69882110396140928</c:v>
                </c:pt>
                <c:pt idx="76">
                  <c:v>0.69898459000748758</c:v>
                </c:pt>
                <c:pt idx="77">
                  <c:v>0.69998594203971676</c:v>
                </c:pt>
                <c:pt idx="78">
                  <c:v>0.69942395875632279</c:v>
                </c:pt>
                <c:pt idx="79">
                  <c:v>0.70088511529314701</c:v>
                </c:pt>
                <c:pt idx="80">
                  <c:v>0.70274476906728689</c:v>
                </c:pt>
                <c:pt idx="81">
                  <c:v>0.70320457357188204</c:v>
                </c:pt>
                <c:pt idx="82">
                  <c:v>0.70465551223082634</c:v>
                </c:pt>
                <c:pt idx="83">
                  <c:v>0.7051357524911811</c:v>
                </c:pt>
                <c:pt idx="84">
                  <c:v>0.70606557937825098</c:v>
                </c:pt>
                <c:pt idx="85">
                  <c:v>0.70664799841740478</c:v>
                </c:pt>
                <c:pt idx="86">
                  <c:v>0.70807850132058936</c:v>
                </c:pt>
                <c:pt idx="87">
                  <c:v>0.70785370800723169</c:v>
                </c:pt>
                <c:pt idx="88">
                  <c:v>0.70907985335281853</c:v>
                </c:pt>
                <c:pt idx="89">
                  <c:v>0.70945791483437437</c:v>
                </c:pt>
                <c:pt idx="90">
                  <c:v>0.71037752384356445</c:v>
                </c:pt>
                <c:pt idx="91">
                  <c:v>0.71174671947946966</c:v>
                </c:pt>
                <c:pt idx="92">
                  <c:v>0.71217587035042507</c:v>
                </c:pt>
                <c:pt idx="93">
                  <c:v>0.71339179781813189</c:v>
                </c:pt>
                <c:pt idx="94">
                  <c:v>0.71298308270293631</c:v>
                </c:pt>
                <c:pt idx="95">
                  <c:v>0.71470990406463764</c:v>
                </c:pt>
                <c:pt idx="96">
                  <c:v>0.71419901017064313</c:v>
                </c:pt>
                <c:pt idx="97">
                  <c:v>0.71590539577658474</c:v>
                </c:pt>
                <c:pt idx="98">
                  <c:v>0.71666151873969652</c:v>
                </c:pt>
                <c:pt idx="99">
                  <c:v>0.71779570318436425</c:v>
                </c:pt>
                <c:pt idx="100">
                  <c:v>0.71793875347468272</c:v>
                </c:pt>
                <c:pt idx="101">
                  <c:v>0.71860291553687561</c:v>
                </c:pt>
                <c:pt idx="102">
                  <c:v>0.72042169779949594</c:v>
                </c:pt>
                <c:pt idx="103">
                  <c:v>0.72103477047228937</c:v>
                </c:pt>
                <c:pt idx="104">
                  <c:v>0.72153544648840384</c:v>
                </c:pt>
                <c:pt idx="105">
                  <c:v>0.72178067555752123</c:v>
                </c:pt>
                <c:pt idx="106">
                  <c:v>0.72347684328558293</c:v>
                </c:pt>
                <c:pt idx="107">
                  <c:v>0.72352793267498239</c:v>
                </c:pt>
                <c:pt idx="108">
                  <c:v>0.72412056959201598</c:v>
                </c:pt>
                <c:pt idx="109">
                  <c:v>0.72485625679936805</c:v>
                </c:pt>
                <c:pt idx="110">
                  <c:v>0.72535693281548264</c:v>
                </c:pt>
                <c:pt idx="111">
                  <c:v>0.72594956973251623</c:v>
                </c:pt>
                <c:pt idx="112">
                  <c:v>0.72714506144446323</c:v>
                </c:pt>
                <c:pt idx="113">
                  <c:v>0.72777856987301648</c:v>
                </c:pt>
                <c:pt idx="114">
                  <c:v>0.72881057553888529</c:v>
                </c:pt>
                <c:pt idx="115">
                  <c:v>0.7293316873107597</c:v>
                </c:pt>
                <c:pt idx="116">
                  <c:v>0.72901493309648302</c:v>
                </c:pt>
                <c:pt idx="117">
                  <c:v>0.73014911754115086</c:v>
                </c:pt>
                <c:pt idx="118">
                  <c:v>0.7315489668106957</c:v>
                </c:pt>
                <c:pt idx="119">
                  <c:v>0.73261162611020425</c:v>
                </c:pt>
                <c:pt idx="120">
                  <c:v>0.73258097247656451</c:v>
                </c:pt>
                <c:pt idx="121">
                  <c:v>0.73221312887288859</c:v>
                </c:pt>
                <c:pt idx="122">
                  <c:v>0.73344949209635513</c:v>
                </c:pt>
                <c:pt idx="123">
                  <c:v>0.73404212901338883</c:v>
                </c:pt>
                <c:pt idx="124">
                  <c:v>0.73523762072533583</c:v>
                </c:pt>
                <c:pt idx="125">
                  <c:v>0.73557481069537223</c:v>
                </c:pt>
                <c:pt idx="126">
                  <c:v>0.73634115153636392</c:v>
                </c:pt>
                <c:pt idx="127">
                  <c:v>0.7368316096745986</c:v>
                </c:pt>
                <c:pt idx="128">
                  <c:v>0.73756729688195066</c:v>
                </c:pt>
                <c:pt idx="129">
                  <c:v>0.73766947566074959</c:v>
                </c:pt>
                <c:pt idx="130">
                  <c:v>0.7386299561814591</c:v>
                </c:pt>
                <c:pt idx="131">
                  <c:v>0.73948825792336992</c:v>
                </c:pt>
                <c:pt idx="132">
                  <c:v>0.73933498975517153</c:v>
                </c:pt>
                <c:pt idx="133">
                  <c:v>0.74121507928507124</c:v>
                </c:pt>
                <c:pt idx="134">
                  <c:v>0.74108224687263269</c:v>
                </c:pt>
                <c:pt idx="135">
                  <c:v>0.74138878320902935</c:v>
                </c:pt>
                <c:pt idx="136">
                  <c:v>0.74162379440026682</c:v>
                </c:pt>
                <c:pt idx="137">
                  <c:v>0.74331996212832852</c:v>
                </c:pt>
                <c:pt idx="138">
                  <c:v>0.74388194541172237</c:v>
                </c:pt>
                <c:pt idx="139">
                  <c:v>0.74409652084720013</c:v>
                </c:pt>
                <c:pt idx="140">
                  <c:v>0.74491395107759129</c:v>
                </c:pt>
                <c:pt idx="141">
                  <c:v>0.74609922491165848</c:v>
                </c:pt>
                <c:pt idx="142">
                  <c:v>0.74564963828494335</c:v>
                </c:pt>
                <c:pt idx="143">
                  <c:v>0.74598682825497964</c:v>
                </c:pt>
                <c:pt idx="144">
                  <c:v>0.74687578363053009</c:v>
                </c:pt>
                <c:pt idx="145">
                  <c:v>0.74755016357060278</c:v>
                </c:pt>
                <c:pt idx="146">
                  <c:v>0.74878652679406943</c:v>
                </c:pt>
                <c:pt idx="147">
                  <c:v>0.74852086196919232</c:v>
                </c:pt>
                <c:pt idx="148">
                  <c:v>0.74934851007746339</c:v>
                </c:pt>
                <c:pt idx="149">
                  <c:v>0.74931785644382376</c:v>
                </c:pt>
                <c:pt idx="150">
                  <c:v>0.75006376152905563</c:v>
                </c:pt>
                <c:pt idx="151">
                  <c:v>0.7503702978654524</c:v>
                </c:pt>
                <c:pt idx="152">
                  <c:v>0.75192341530319562</c:v>
                </c:pt>
                <c:pt idx="153">
                  <c:v>0.75126947111888265</c:v>
                </c:pt>
                <c:pt idx="154">
                  <c:v>0.75248539858658947</c:v>
                </c:pt>
                <c:pt idx="155">
                  <c:v>0.75210733710503352</c:v>
                </c:pt>
                <c:pt idx="156">
                  <c:v>0.75280215280086604</c:v>
                </c:pt>
                <c:pt idx="157">
                  <c:v>0.7547231138422853</c:v>
                </c:pt>
                <c:pt idx="158">
                  <c:v>0.754559627796207</c:v>
                </c:pt>
                <c:pt idx="159">
                  <c:v>0.75539749378235799</c:v>
                </c:pt>
                <c:pt idx="160">
                  <c:v>0.75570403011875475</c:v>
                </c:pt>
                <c:pt idx="161">
                  <c:v>0.75618427037910951</c:v>
                </c:pt>
                <c:pt idx="162">
                  <c:v>0.75612296311183025</c:v>
                </c:pt>
                <c:pt idx="163">
                  <c:v>0.75595947706575195</c:v>
                </c:pt>
                <c:pt idx="164">
                  <c:v>0.75699148273162076</c:v>
                </c:pt>
                <c:pt idx="165">
                  <c:v>0.75725714755649798</c:v>
                </c:pt>
                <c:pt idx="166">
                  <c:v>0.75859568955876344</c:v>
                </c:pt>
                <c:pt idx="167">
                  <c:v>0.75863656107028299</c:v>
                </c:pt>
                <c:pt idx="168">
                  <c:v>0.75942333766703451</c:v>
                </c:pt>
                <c:pt idx="169">
                  <c:v>0.76015902487438658</c:v>
                </c:pt>
                <c:pt idx="170">
                  <c:v>0.76047577908866315</c:v>
                </c:pt>
                <c:pt idx="171">
                  <c:v>0.76140560597573304</c:v>
                </c:pt>
                <c:pt idx="172">
                  <c:v>0.7610275444941772</c:v>
                </c:pt>
                <c:pt idx="173">
                  <c:v>0.76152822051029179</c:v>
                </c:pt>
                <c:pt idx="174">
                  <c:v>0.76235586861856286</c:v>
                </c:pt>
                <c:pt idx="175">
                  <c:v>0.76156909202181133</c:v>
                </c:pt>
                <c:pt idx="176">
                  <c:v>0.76355136033050985</c:v>
                </c:pt>
                <c:pt idx="177">
                  <c:v>0.76374550001022778</c:v>
                </c:pt>
                <c:pt idx="178">
                  <c:v>0.76366375698718869</c:v>
                </c:pt>
                <c:pt idx="179">
                  <c:v>0.76445053358394011</c:v>
                </c:pt>
                <c:pt idx="180">
                  <c:v>0.76543144986040967</c:v>
                </c:pt>
                <c:pt idx="181">
                  <c:v>0.7651146956461331</c:v>
                </c:pt>
                <c:pt idx="182">
                  <c:v>0.76543144986040967</c:v>
                </c:pt>
                <c:pt idx="183">
                  <c:v>0.7658912543650046</c:v>
                </c:pt>
                <c:pt idx="184">
                  <c:v>0.76654519854931757</c:v>
                </c:pt>
                <c:pt idx="185">
                  <c:v>0.76740350029122828</c:v>
                </c:pt>
                <c:pt idx="186">
                  <c:v>0.76661672369447675</c:v>
                </c:pt>
                <c:pt idx="187">
                  <c:v>0.76798591933038196</c:v>
                </c:pt>
                <c:pt idx="188">
                  <c:v>0.76866029927045476</c:v>
                </c:pt>
                <c:pt idx="189">
                  <c:v>0.76820049476585972</c:v>
                </c:pt>
                <c:pt idx="190">
                  <c:v>0.76887487470593241</c:v>
                </c:pt>
                <c:pt idx="191">
                  <c:v>0.76919162892020898</c:v>
                </c:pt>
                <c:pt idx="192">
                  <c:v>0.77014189156303869</c:v>
                </c:pt>
                <c:pt idx="193">
                  <c:v>0.77009080217363923</c:v>
                </c:pt>
                <c:pt idx="194">
                  <c:v>0.77080605362523158</c:v>
                </c:pt>
                <c:pt idx="195">
                  <c:v>0.77198110958141886</c:v>
                </c:pt>
                <c:pt idx="196">
                  <c:v>0.77184827716898019</c:v>
                </c:pt>
                <c:pt idx="197">
                  <c:v>0.77164391961138246</c:v>
                </c:pt>
                <c:pt idx="198">
                  <c:v>0.77224677440629597</c:v>
                </c:pt>
                <c:pt idx="199">
                  <c:v>0.77290071859060883</c:v>
                </c:pt>
                <c:pt idx="200">
                  <c:v>0.77335030521732406</c:v>
                </c:pt>
                <c:pt idx="201">
                  <c:v>0.77331965158368432</c:v>
                </c:pt>
                <c:pt idx="202">
                  <c:v>0.77309485827032676</c:v>
                </c:pt>
                <c:pt idx="203">
                  <c:v>0.77438231088319298</c:v>
                </c:pt>
                <c:pt idx="204">
                  <c:v>0.7747501544868689</c:v>
                </c:pt>
                <c:pt idx="205">
                  <c:v>0.77581281378637745</c:v>
                </c:pt>
                <c:pt idx="206">
                  <c:v>0.77550627744998069</c:v>
                </c:pt>
                <c:pt idx="207">
                  <c:v>0.77545518806058134</c:v>
                </c:pt>
                <c:pt idx="208">
                  <c:v>0.77522017686934386</c:v>
                </c:pt>
                <c:pt idx="209">
                  <c:v>0.77625218253521278</c:v>
                </c:pt>
                <c:pt idx="210">
                  <c:v>0.77641566858129096</c:v>
                </c:pt>
                <c:pt idx="211">
                  <c:v>0.77774399270567662</c:v>
                </c:pt>
                <c:pt idx="212">
                  <c:v>0.77767246756051733</c:v>
                </c:pt>
                <c:pt idx="213">
                  <c:v>0.77814248994299229</c:v>
                </c:pt>
                <c:pt idx="214">
                  <c:v>0.77879643412730526</c:v>
                </c:pt>
                <c:pt idx="215">
                  <c:v>0.7779892217747939</c:v>
                </c:pt>
                <c:pt idx="216">
                  <c:v>0.77899057380702308</c:v>
                </c:pt>
                <c:pt idx="217">
                  <c:v>0.77914384197522146</c:v>
                </c:pt>
                <c:pt idx="218">
                  <c:v>0.78007366886229146</c:v>
                </c:pt>
                <c:pt idx="219">
                  <c:v>0.77961386435769642</c:v>
                </c:pt>
                <c:pt idx="220">
                  <c:v>0.78010432249593098</c:v>
                </c:pt>
                <c:pt idx="221">
                  <c:v>0.78025759066412936</c:v>
                </c:pt>
                <c:pt idx="222">
                  <c:v>0.78193332263643123</c:v>
                </c:pt>
                <c:pt idx="223">
                  <c:v>0.78121807118483899</c:v>
                </c:pt>
                <c:pt idx="224">
                  <c:v>0.7811363281617999</c:v>
                </c:pt>
                <c:pt idx="225">
                  <c:v>0.7825055237977051</c:v>
                </c:pt>
                <c:pt idx="226">
                  <c:v>0.78259748469862411</c:v>
                </c:pt>
                <c:pt idx="227">
                  <c:v>0.78247487016406547</c:v>
                </c:pt>
                <c:pt idx="228">
                  <c:v>0.78214789807190899</c:v>
                </c:pt>
                <c:pt idx="229">
                  <c:v>0.78311859647049853</c:v>
                </c:pt>
                <c:pt idx="230">
                  <c:v>0.78333317190597618</c:v>
                </c:pt>
                <c:pt idx="231">
                  <c:v>0.78450822786216357</c:v>
                </c:pt>
                <c:pt idx="232">
                  <c:v>0.78417103789212717</c:v>
                </c:pt>
                <c:pt idx="233">
                  <c:v>0.78475345693128085</c:v>
                </c:pt>
                <c:pt idx="234">
                  <c:v>0.78518260780223625</c:v>
                </c:pt>
                <c:pt idx="235">
                  <c:v>0.78429365242668581</c:v>
                </c:pt>
                <c:pt idx="236">
                  <c:v>0.78566284806259101</c:v>
                </c:pt>
                <c:pt idx="237">
                  <c:v>0.78635766375842353</c:v>
                </c:pt>
                <c:pt idx="238">
                  <c:v>0.78561175867319155</c:v>
                </c:pt>
                <c:pt idx="239">
                  <c:v>0.78602047378838713</c:v>
                </c:pt>
                <c:pt idx="240">
                  <c:v>0.78603069166626705</c:v>
                </c:pt>
                <c:pt idx="241">
                  <c:v>0.78634744588054362</c:v>
                </c:pt>
                <c:pt idx="242">
                  <c:v>0.78747141244733154</c:v>
                </c:pt>
                <c:pt idx="243">
                  <c:v>0.78685833977453812</c:v>
                </c:pt>
                <c:pt idx="244">
                  <c:v>0.78843189296804106</c:v>
                </c:pt>
                <c:pt idx="245">
                  <c:v>0.78857494325835953</c:v>
                </c:pt>
                <c:pt idx="246">
                  <c:v>0.78808448512012486</c:v>
                </c:pt>
                <c:pt idx="247">
                  <c:v>0.78770642363856891</c:v>
                </c:pt>
                <c:pt idx="248">
                  <c:v>0.78896322261779539</c:v>
                </c:pt>
                <c:pt idx="249">
                  <c:v>0.78950477014542952</c:v>
                </c:pt>
                <c:pt idx="250">
                  <c:v>0.78925954107631213</c:v>
                </c:pt>
                <c:pt idx="251">
                  <c:v>0.78934128409935134</c:v>
                </c:pt>
                <c:pt idx="252">
                  <c:v>0.79003609979518374</c:v>
                </c:pt>
                <c:pt idx="253">
                  <c:v>0.7903426361315804</c:v>
                </c:pt>
                <c:pt idx="254">
                  <c:v>0.78994413889426474</c:v>
                </c:pt>
                <c:pt idx="255">
                  <c:v>0.78986239587122564</c:v>
                </c:pt>
                <c:pt idx="256">
                  <c:v>0.79093527304861411</c:v>
                </c:pt>
                <c:pt idx="257">
                  <c:v>0.79146660269836833</c:v>
                </c:pt>
                <c:pt idx="258">
                  <c:v>0.79141551330896887</c:v>
                </c:pt>
                <c:pt idx="259">
                  <c:v>0.79142573118684867</c:v>
                </c:pt>
                <c:pt idx="260">
                  <c:v>0.7919468429587232</c:v>
                </c:pt>
                <c:pt idx="261">
                  <c:v>0.79196727871448291</c:v>
                </c:pt>
                <c:pt idx="262">
                  <c:v>0.79206945749328184</c:v>
                </c:pt>
                <c:pt idx="263">
                  <c:v>0.79285623409003325</c:v>
                </c:pt>
                <c:pt idx="264">
                  <c:v>0.79384736824438251</c:v>
                </c:pt>
                <c:pt idx="265">
                  <c:v>0.79300950225823164</c:v>
                </c:pt>
                <c:pt idx="266">
                  <c:v>0.79357148554162549</c:v>
                </c:pt>
                <c:pt idx="267">
                  <c:v>0.79330582071674838</c:v>
                </c:pt>
                <c:pt idx="268">
                  <c:v>0.79347952464070659</c:v>
                </c:pt>
                <c:pt idx="269">
                  <c:v>0.79402107216834072</c:v>
                </c:pt>
                <c:pt idx="270">
                  <c:v>0.79464436271901395</c:v>
                </c:pt>
                <c:pt idx="271">
                  <c:v>0.79516547449088826</c:v>
                </c:pt>
                <c:pt idx="272">
                  <c:v>0.79538004992636602</c:v>
                </c:pt>
                <c:pt idx="273">
                  <c:v>0.79440935152777647</c:v>
                </c:pt>
                <c:pt idx="274">
                  <c:v>0.7946750163526537</c:v>
                </c:pt>
                <c:pt idx="275">
                  <c:v>0.79616682652311754</c:v>
                </c:pt>
                <c:pt idx="276">
                  <c:v>0.79601355835491916</c:v>
                </c:pt>
                <c:pt idx="277">
                  <c:v>0.7958807259424806</c:v>
                </c:pt>
                <c:pt idx="278">
                  <c:v>0.79599312259915933</c:v>
                </c:pt>
                <c:pt idx="279">
                  <c:v>0.79764841881570148</c:v>
                </c:pt>
                <c:pt idx="280">
                  <c:v>0.79619748015675718</c:v>
                </c:pt>
                <c:pt idx="281">
                  <c:v>0.79616682652311754</c:v>
                </c:pt>
                <c:pt idx="282">
                  <c:v>0.79730101096778527</c:v>
                </c:pt>
                <c:pt idx="283">
                  <c:v>0.79788343000693895</c:v>
                </c:pt>
                <c:pt idx="284">
                  <c:v>0.79838410602305354</c:v>
                </c:pt>
                <c:pt idx="285">
                  <c:v>0.79756667579266238</c:v>
                </c:pt>
                <c:pt idx="286">
                  <c:v>0.79834323451153399</c:v>
                </c:pt>
                <c:pt idx="287">
                  <c:v>0.79769950820510094</c:v>
                </c:pt>
                <c:pt idx="288">
                  <c:v>0.79854759206913173</c:v>
                </c:pt>
                <c:pt idx="289">
                  <c:v>0.7974951506475032</c:v>
                </c:pt>
                <c:pt idx="290">
                  <c:v>0.79933436866588325</c:v>
                </c:pt>
                <c:pt idx="291">
                  <c:v>0.79974308378107883</c:v>
                </c:pt>
                <c:pt idx="292">
                  <c:v>0.79892565355068768</c:v>
                </c:pt>
                <c:pt idx="293">
                  <c:v>0.79931393291012354</c:v>
                </c:pt>
                <c:pt idx="294">
                  <c:v>0.79946720107832192</c:v>
                </c:pt>
                <c:pt idx="295">
                  <c:v>0.79956937985712073</c:v>
                </c:pt>
                <c:pt idx="296">
                  <c:v>0.79909935747464578</c:v>
                </c:pt>
                <c:pt idx="297">
                  <c:v>0.80028463130871308</c:v>
                </c:pt>
                <c:pt idx="298">
                  <c:v>0.80052986037783036</c:v>
                </c:pt>
                <c:pt idx="299">
                  <c:v>0.8009896648824254</c:v>
                </c:pt>
                <c:pt idx="300">
                  <c:v>0.79992700558291696</c:v>
                </c:pt>
                <c:pt idx="301">
                  <c:v>0.80108162578334441</c:v>
                </c:pt>
                <c:pt idx="302">
                  <c:v>0.80166404482249809</c:v>
                </c:pt>
                <c:pt idx="303">
                  <c:v>0.801674262700378</c:v>
                </c:pt>
                <c:pt idx="304">
                  <c:v>0.80101010063818512</c:v>
                </c:pt>
                <c:pt idx="305">
                  <c:v>0.80126554758518242</c:v>
                </c:pt>
                <c:pt idx="306">
                  <c:v>0.80153121241005953</c:v>
                </c:pt>
                <c:pt idx="307">
                  <c:v>0.80134729060822152</c:v>
                </c:pt>
                <c:pt idx="308">
                  <c:v>0.80159251967733891</c:v>
                </c:pt>
                <c:pt idx="309">
                  <c:v>0.80297193319112403</c:v>
                </c:pt>
                <c:pt idx="310">
                  <c:v>0.80320694438236151</c:v>
                </c:pt>
                <c:pt idx="311">
                  <c:v>0.80254278232016862</c:v>
                </c:pt>
                <c:pt idx="312">
                  <c:v>0.80282888290080556</c:v>
                </c:pt>
                <c:pt idx="313">
                  <c:v>0.80273692199988655</c:v>
                </c:pt>
                <c:pt idx="314">
                  <c:v>0.80311498348144239</c:v>
                </c:pt>
                <c:pt idx="315">
                  <c:v>0.80281866502292565</c:v>
                </c:pt>
                <c:pt idx="316">
                  <c:v>0.80408568188003193</c:v>
                </c:pt>
                <c:pt idx="317">
                  <c:v>0.8042287321703504</c:v>
                </c:pt>
                <c:pt idx="318">
                  <c:v>0.80410611763579176</c:v>
                </c:pt>
                <c:pt idx="319">
                  <c:v>0.80329890528328041</c:v>
                </c:pt>
                <c:pt idx="320">
                  <c:v>0.80380979917727491</c:v>
                </c:pt>
                <c:pt idx="321">
                  <c:v>0.80448417911734771</c:v>
                </c:pt>
                <c:pt idx="322">
                  <c:v>0.80443308972794814</c:v>
                </c:pt>
                <c:pt idx="323">
                  <c:v>0.80359522374179726</c:v>
                </c:pt>
                <c:pt idx="324">
                  <c:v>0.80541400600441759</c:v>
                </c:pt>
                <c:pt idx="325">
                  <c:v>0.80526073783621921</c:v>
                </c:pt>
                <c:pt idx="326">
                  <c:v>0.80446374336158788</c:v>
                </c:pt>
                <c:pt idx="327">
                  <c:v>0.80465788304130581</c:v>
                </c:pt>
                <c:pt idx="328">
                  <c:v>0.80481115120950408</c:v>
                </c:pt>
                <c:pt idx="329">
                  <c:v>0.80642557591452668</c:v>
                </c:pt>
                <c:pt idx="330">
                  <c:v>0.80585337475325292</c:v>
                </c:pt>
                <c:pt idx="331">
                  <c:v>0.80582272111961317</c:v>
                </c:pt>
                <c:pt idx="332">
                  <c:v>0.80537313449289805</c:v>
                </c:pt>
                <c:pt idx="333">
                  <c:v>0.80597598928781156</c:v>
                </c:pt>
                <c:pt idx="334">
                  <c:v>0.80530160934773887</c:v>
                </c:pt>
                <c:pt idx="335">
                  <c:v>0.80606795018873056</c:v>
                </c:pt>
                <c:pt idx="336">
                  <c:v>0.80758019611495413</c:v>
                </c:pt>
                <c:pt idx="337">
                  <c:v>0.80645622954816631</c:v>
                </c:pt>
                <c:pt idx="338">
                  <c:v>0.8062723077463283</c:v>
                </c:pt>
                <c:pt idx="339">
                  <c:v>0.8067014586172836</c:v>
                </c:pt>
                <c:pt idx="340">
                  <c:v>0.80679341951820271</c:v>
                </c:pt>
                <c:pt idx="341">
                  <c:v>0.80675254800668317</c:v>
                </c:pt>
                <c:pt idx="342">
                  <c:v>0.80645622954816631</c:v>
                </c:pt>
                <c:pt idx="343">
                  <c:v>0.80763128550435359</c:v>
                </c:pt>
                <c:pt idx="344">
                  <c:v>0.80786629669559107</c:v>
                </c:pt>
                <c:pt idx="345">
                  <c:v>0.80741671006887594</c:v>
                </c:pt>
                <c:pt idx="346">
                  <c:v>0.80730431341219722</c:v>
                </c:pt>
                <c:pt idx="347">
                  <c:v>0.80767215701587314</c:v>
                </c:pt>
                <c:pt idx="348">
                  <c:v>0.80876546994902132</c:v>
                </c:pt>
                <c:pt idx="349">
                  <c:v>0.80808087213106883</c:v>
                </c:pt>
                <c:pt idx="350">
                  <c:v>0.80831588332230619</c:v>
                </c:pt>
                <c:pt idx="351">
                  <c:v>0.80776411791679226</c:v>
                </c:pt>
                <c:pt idx="352">
                  <c:v>0.80816261515410792</c:v>
                </c:pt>
                <c:pt idx="353">
                  <c:v>0.80775390003891234</c:v>
                </c:pt>
                <c:pt idx="354">
                  <c:v>0.80759041399283404</c:v>
                </c:pt>
                <c:pt idx="355">
                  <c:v>0.80915374930845718</c:v>
                </c:pt>
                <c:pt idx="356">
                  <c:v>0.80851002300202413</c:v>
                </c:pt>
                <c:pt idx="357">
                  <c:v>0.80903113477389843</c:v>
                </c:pt>
                <c:pt idx="358">
                  <c:v>0.80899026326237888</c:v>
                </c:pt>
                <c:pt idx="359">
                  <c:v>0.80875525207114152</c:v>
                </c:pt>
                <c:pt idx="360">
                  <c:v>0.80852024087990404</c:v>
                </c:pt>
                <c:pt idx="361">
                  <c:v>0.8088267772163007</c:v>
                </c:pt>
                <c:pt idx="362">
                  <c:v>0.80939897837757457</c:v>
                </c:pt>
                <c:pt idx="363">
                  <c:v>0.81051272706648247</c:v>
                </c:pt>
                <c:pt idx="364">
                  <c:v>0.8096748610803316</c:v>
                </c:pt>
                <c:pt idx="365">
                  <c:v>0.8092559280872561</c:v>
                </c:pt>
                <c:pt idx="366">
                  <c:v>0.8098485650042897</c:v>
                </c:pt>
                <c:pt idx="367">
                  <c:v>0.80930701747665545</c:v>
                </c:pt>
                <c:pt idx="368">
                  <c:v>0.80952159291213321</c:v>
                </c:pt>
                <c:pt idx="369">
                  <c:v>0.8095931180572925</c:v>
                </c:pt>
                <c:pt idx="370">
                  <c:v>0.80953181079001313</c:v>
                </c:pt>
                <c:pt idx="371">
                  <c:v>0.81001205105036789</c:v>
                </c:pt>
                <c:pt idx="372">
                  <c:v>0.80955224654577296</c:v>
                </c:pt>
                <c:pt idx="373">
                  <c:v>0.80961355381305222</c:v>
                </c:pt>
                <c:pt idx="374">
                  <c:v>0.81039011253192383</c:v>
                </c:pt>
                <c:pt idx="375">
                  <c:v>0.81049229131072276</c:v>
                </c:pt>
                <c:pt idx="376">
                  <c:v>0.81066599523468086</c:v>
                </c:pt>
                <c:pt idx="377">
                  <c:v>0.81081926340287913</c:v>
                </c:pt>
                <c:pt idx="378">
                  <c:v>0.81097253157107752</c:v>
                </c:pt>
                <c:pt idx="379">
                  <c:v>0.81018575497432599</c:v>
                </c:pt>
                <c:pt idx="380">
                  <c:v>0.80957268230153268</c:v>
                </c:pt>
                <c:pt idx="381">
                  <c:v>0.81056381645588194</c:v>
                </c:pt>
                <c:pt idx="382">
                  <c:v>0.81081926340287913</c:v>
                </c:pt>
                <c:pt idx="383">
                  <c:v>0.81067621311256077</c:v>
                </c:pt>
                <c:pt idx="384">
                  <c:v>0.81068643099044069</c:v>
                </c:pt>
                <c:pt idx="385">
                  <c:v>0.81135059305263346</c:v>
                </c:pt>
                <c:pt idx="386">
                  <c:v>0.81093166005955797</c:v>
                </c:pt>
                <c:pt idx="387">
                  <c:v>0.8101040119512869</c:v>
                </c:pt>
                <c:pt idx="388">
                  <c:v>0.81114623549503573</c:v>
                </c:pt>
                <c:pt idx="389">
                  <c:v>0.81083969915863896</c:v>
                </c:pt>
                <c:pt idx="390">
                  <c:v>0.81088057067015851</c:v>
                </c:pt>
                <c:pt idx="391">
                  <c:v>0.81119732488443508</c:v>
                </c:pt>
                <c:pt idx="392">
                  <c:v>0.81081926340287913</c:v>
                </c:pt>
                <c:pt idx="393">
                  <c:v>0.81134037517475355</c:v>
                </c:pt>
                <c:pt idx="394">
                  <c:v>0.8111257997392759</c:v>
                </c:pt>
                <c:pt idx="395">
                  <c:v>0.81133015729687363</c:v>
                </c:pt>
                <c:pt idx="396">
                  <c:v>0.81178996180146867</c:v>
                </c:pt>
                <c:pt idx="397">
                  <c:v>0.81118710700655527</c:v>
                </c:pt>
                <c:pt idx="398">
                  <c:v>0.81092144218167805</c:v>
                </c:pt>
                <c:pt idx="399">
                  <c:v>0.81094187793743788</c:v>
                </c:pt>
                <c:pt idx="400">
                  <c:v>0.81151407909871165</c:v>
                </c:pt>
                <c:pt idx="401">
                  <c:v>0.81130972154111392</c:v>
                </c:pt>
                <c:pt idx="402">
                  <c:v>0.811299503663234</c:v>
                </c:pt>
                <c:pt idx="403">
                  <c:v>0.81176952604570896</c:v>
                </c:pt>
                <c:pt idx="404">
                  <c:v>0.81165712938903012</c:v>
                </c:pt>
                <c:pt idx="405">
                  <c:v>0.81161625787751057</c:v>
                </c:pt>
                <c:pt idx="406">
                  <c:v>0.81067621311256077</c:v>
                </c:pt>
                <c:pt idx="407">
                  <c:v>0.81137102880839318</c:v>
                </c:pt>
                <c:pt idx="408">
                  <c:v>0.81200453723694643</c:v>
                </c:pt>
                <c:pt idx="409">
                  <c:v>0.81118710700655527</c:v>
                </c:pt>
                <c:pt idx="410">
                  <c:v>0.81188192270238779</c:v>
                </c:pt>
                <c:pt idx="411">
                  <c:v>0.81163669363327029</c:v>
                </c:pt>
                <c:pt idx="412">
                  <c:v>0.81172865453418941</c:v>
                </c:pt>
                <c:pt idx="413">
                  <c:v>0.81084991703651887</c:v>
                </c:pt>
                <c:pt idx="414">
                  <c:v>0.81145277183143227</c:v>
                </c:pt>
                <c:pt idx="415">
                  <c:v>0.81170821877842958</c:v>
                </c:pt>
                <c:pt idx="416">
                  <c:v>0.81192279421390734</c:v>
                </c:pt>
                <c:pt idx="417">
                  <c:v>0.81115645337291553</c:v>
                </c:pt>
                <c:pt idx="418">
                  <c:v>0.8115549506102312</c:v>
                </c:pt>
                <c:pt idx="419">
                  <c:v>0.81153451485447148</c:v>
                </c:pt>
                <c:pt idx="420">
                  <c:v>0.81094187793743788</c:v>
                </c:pt>
                <c:pt idx="421">
                  <c:v>0.81108492822775635</c:v>
                </c:pt>
                <c:pt idx="422">
                  <c:v>0.81166734726691003</c:v>
                </c:pt>
                <c:pt idx="423">
                  <c:v>0.81219867691666436</c:v>
                </c:pt>
                <c:pt idx="424">
                  <c:v>0.81126885002959437</c:v>
                </c:pt>
                <c:pt idx="425">
                  <c:v>0.81075795613559987</c:v>
                </c:pt>
                <c:pt idx="426">
                  <c:v>0.81097253157107752</c:v>
                </c:pt>
                <c:pt idx="427">
                  <c:v>0.81157538636599102</c:v>
                </c:pt>
                <c:pt idx="428">
                  <c:v>0.81059447008952157</c:v>
                </c:pt>
                <c:pt idx="429">
                  <c:v>0.81140168244203292</c:v>
                </c:pt>
                <c:pt idx="430">
                  <c:v>0.81159582212175074</c:v>
                </c:pt>
                <c:pt idx="431">
                  <c:v>0.8115549506102312</c:v>
                </c:pt>
                <c:pt idx="432">
                  <c:v>0.81016531921856627</c:v>
                </c:pt>
                <c:pt idx="433">
                  <c:v>0.81034924102040429</c:v>
                </c:pt>
                <c:pt idx="434">
                  <c:v>0.81111558186139598</c:v>
                </c:pt>
                <c:pt idx="435">
                  <c:v>0.81062512372316131</c:v>
                </c:pt>
                <c:pt idx="436">
                  <c:v>0.81060468796740148</c:v>
                </c:pt>
                <c:pt idx="437">
                  <c:v>0.81067621311256077</c:v>
                </c:pt>
                <c:pt idx="438">
                  <c:v>0.81103383883835689</c:v>
                </c:pt>
                <c:pt idx="439">
                  <c:v>0.81028793375312502</c:v>
                </c:pt>
                <c:pt idx="440">
                  <c:v>0.81063534160104123</c:v>
                </c:pt>
                <c:pt idx="441">
                  <c:v>0.81012444770704661</c:v>
                </c:pt>
                <c:pt idx="442">
                  <c:v>0.8108703527922787</c:v>
                </c:pt>
                <c:pt idx="443">
                  <c:v>0.81059447008952157</c:v>
                </c:pt>
                <c:pt idx="444">
                  <c:v>0.81018575497432599</c:v>
                </c:pt>
                <c:pt idx="445">
                  <c:v>0.81024706224160536</c:v>
                </c:pt>
                <c:pt idx="446">
                  <c:v>0.80921505657573656</c:v>
                </c:pt>
                <c:pt idx="447">
                  <c:v>0.8095931180572925</c:v>
                </c:pt>
                <c:pt idx="448">
                  <c:v>0.80918440294209681</c:v>
                </c:pt>
                <c:pt idx="449">
                  <c:v>0.8106149058452814</c:v>
                </c:pt>
                <c:pt idx="450">
                  <c:v>0.80990987227156908</c:v>
                </c:pt>
                <c:pt idx="451">
                  <c:v>0.80906178840753817</c:v>
                </c:pt>
                <c:pt idx="452">
                  <c:v>0.80923549233149639</c:v>
                </c:pt>
                <c:pt idx="453">
                  <c:v>0.80940919625545438</c:v>
                </c:pt>
                <c:pt idx="454">
                  <c:v>0.80883699509418061</c:v>
                </c:pt>
                <c:pt idx="455">
                  <c:v>0.80798891123014982</c:v>
                </c:pt>
                <c:pt idx="456">
                  <c:v>0.80929679959877565</c:v>
                </c:pt>
                <c:pt idx="457">
                  <c:v>0.80907200628541809</c:v>
                </c:pt>
                <c:pt idx="458">
                  <c:v>0.80796847547438999</c:v>
                </c:pt>
                <c:pt idx="459">
                  <c:v>0.80809109000894863</c:v>
                </c:pt>
                <c:pt idx="460">
                  <c:v>0.80774368216103243</c:v>
                </c:pt>
                <c:pt idx="461">
                  <c:v>0.80791738608499053</c:v>
                </c:pt>
                <c:pt idx="462">
                  <c:v>0.80759041399283404</c:v>
                </c:pt>
                <c:pt idx="463">
                  <c:v>0.80676276588456297</c:v>
                </c:pt>
                <c:pt idx="464">
                  <c:v>0.80750867096979495</c:v>
                </c:pt>
                <c:pt idx="465">
                  <c:v>0.80697734132004073</c:v>
                </c:pt>
                <c:pt idx="466">
                  <c:v>0.80603729655509082</c:v>
                </c:pt>
                <c:pt idx="467">
                  <c:v>0.8066094977163647</c:v>
                </c:pt>
                <c:pt idx="468">
                  <c:v>0.80560814568413541</c:v>
                </c:pt>
                <c:pt idx="469">
                  <c:v>0.80580228536385334</c:v>
                </c:pt>
                <c:pt idx="470">
                  <c:v>0.80532204510349858</c:v>
                </c:pt>
                <c:pt idx="471">
                  <c:v>0.80529139146985884</c:v>
                </c:pt>
                <c:pt idx="472">
                  <c:v>0.80452505062886726</c:v>
                </c:pt>
                <c:pt idx="473">
                  <c:v>0.80424916792611023</c:v>
                </c:pt>
                <c:pt idx="474">
                  <c:v>0.80341130193995924</c:v>
                </c:pt>
                <c:pt idx="475">
                  <c:v>0.803891542200314</c:v>
                </c:pt>
                <c:pt idx="476">
                  <c:v>0.8043104751933895</c:v>
                </c:pt>
                <c:pt idx="477">
                  <c:v>0.80282888290080556</c:v>
                </c:pt>
                <c:pt idx="478">
                  <c:v>0.80260408958744789</c:v>
                </c:pt>
                <c:pt idx="479">
                  <c:v>0.80104075427182486</c:v>
                </c:pt>
                <c:pt idx="480">
                  <c:v>0.80122467607366288</c:v>
                </c:pt>
                <c:pt idx="481">
                  <c:v>0.80099988276030532</c:v>
                </c:pt>
                <c:pt idx="482">
                  <c:v>0.80078530732482767</c:v>
                </c:pt>
                <c:pt idx="483">
                  <c:v>0.80043789947691135</c:v>
                </c:pt>
                <c:pt idx="484">
                  <c:v>0.79914022898616532</c:v>
                </c:pt>
                <c:pt idx="485">
                  <c:v>0.79808778756453669</c:v>
                </c:pt>
                <c:pt idx="486">
                  <c:v>0.79807756968665688</c:v>
                </c:pt>
                <c:pt idx="487">
                  <c:v>0.79720905006686626</c:v>
                </c:pt>
                <c:pt idx="488">
                  <c:v>0.79679011707379077</c:v>
                </c:pt>
                <c:pt idx="489">
                  <c:v>0.7966470667834723</c:v>
                </c:pt>
                <c:pt idx="490">
                  <c:v>0.79565593262912304</c:v>
                </c:pt>
                <c:pt idx="491">
                  <c:v>0.79466479847477367</c:v>
                </c:pt>
                <c:pt idx="492">
                  <c:v>0.79352039615222614</c:v>
                </c:pt>
                <c:pt idx="493">
                  <c:v>0.79228403292875949</c:v>
                </c:pt>
                <c:pt idx="494">
                  <c:v>0.79301972013611155</c:v>
                </c:pt>
                <c:pt idx="495">
                  <c:v>0.79112941272833193</c:v>
                </c:pt>
                <c:pt idx="496">
                  <c:v>0.79022002159702176</c:v>
                </c:pt>
                <c:pt idx="497">
                  <c:v>0.79002588191730383</c:v>
                </c:pt>
                <c:pt idx="498">
                  <c:v>0.78866690415927854</c:v>
                </c:pt>
                <c:pt idx="499">
                  <c:v>0.7871035688436554</c:v>
                </c:pt>
                <c:pt idx="500">
                  <c:v>0.78600003803262741</c:v>
                </c:pt>
                <c:pt idx="501">
                  <c:v>0.78542783687135354</c:v>
                </c:pt>
                <c:pt idx="502">
                  <c:v>0.78391559094512986</c:v>
                </c:pt>
                <c:pt idx="503">
                  <c:v>0.78303685344745944</c:v>
                </c:pt>
                <c:pt idx="504">
                  <c:v>0.78190266900279171</c:v>
                </c:pt>
                <c:pt idx="505">
                  <c:v>0.78091153484844233</c:v>
                </c:pt>
                <c:pt idx="506">
                  <c:v>0.77922558499826056</c:v>
                </c:pt>
                <c:pt idx="507">
                  <c:v>0.77759072453747824</c:v>
                </c:pt>
                <c:pt idx="508">
                  <c:v>0.77702874125408428</c:v>
                </c:pt>
                <c:pt idx="509">
                  <c:v>0.77539388079330196</c:v>
                </c:pt>
                <c:pt idx="510">
                  <c:v>0.77365684155372072</c:v>
                </c:pt>
                <c:pt idx="511">
                  <c:v>0.77177675202382112</c:v>
                </c:pt>
                <c:pt idx="512">
                  <c:v>0.77038712063215609</c:v>
                </c:pt>
                <c:pt idx="513">
                  <c:v>0.76913032165292972</c:v>
                </c:pt>
                <c:pt idx="514">
                  <c:v>0.76741371816910819</c:v>
                </c:pt>
                <c:pt idx="515">
                  <c:v>0.76560515378436766</c:v>
                </c:pt>
                <c:pt idx="516">
                  <c:v>0.76498186323369444</c:v>
                </c:pt>
                <c:pt idx="517">
                  <c:v>0.76250913678676124</c:v>
                </c:pt>
                <c:pt idx="518">
                  <c:v>0.7603429466762246</c:v>
                </c:pt>
                <c:pt idx="519">
                  <c:v>0.75804392415324939</c:v>
                </c:pt>
                <c:pt idx="520">
                  <c:v>0.7566849463952241</c:v>
                </c:pt>
                <c:pt idx="521">
                  <c:v>0.754559627796207</c:v>
                </c:pt>
                <c:pt idx="522">
                  <c:v>0.7527612812893465</c:v>
                </c:pt>
                <c:pt idx="523">
                  <c:v>0.75051334815577087</c:v>
                </c:pt>
                <c:pt idx="524">
                  <c:v>0.74860260499223141</c:v>
                </c:pt>
                <c:pt idx="525">
                  <c:v>0.74627292883561669</c:v>
                </c:pt>
                <c:pt idx="526">
                  <c:v>0.74300320791405194</c:v>
                </c:pt>
                <c:pt idx="527">
                  <c:v>0.74198142012606294</c:v>
                </c:pt>
                <c:pt idx="528">
                  <c:v>0.73926346461001236</c:v>
                </c:pt>
                <c:pt idx="529">
                  <c:v>0.73673964877367959</c:v>
                </c:pt>
                <c:pt idx="530">
                  <c:v>0.73440997261706475</c:v>
                </c:pt>
                <c:pt idx="531">
                  <c:v>0.73200877131529074</c:v>
                </c:pt>
                <c:pt idx="532">
                  <c:v>0.72923972640984058</c:v>
                </c:pt>
                <c:pt idx="533">
                  <c:v>0.72587804458735694</c:v>
                </c:pt>
                <c:pt idx="534">
                  <c:v>0.72352793267498239</c:v>
                </c:pt>
                <c:pt idx="535">
                  <c:v>0.72110629561744854</c:v>
                </c:pt>
                <c:pt idx="536">
                  <c:v>0.71850073675807669</c:v>
                </c:pt>
                <c:pt idx="537">
                  <c:v>0.71511861917983321</c:v>
                </c:pt>
                <c:pt idx="538">
                  <c:v>0.71196129491494742</c:v>
                </c:pt>
                <c:pt idx="539">
                  <c:v>0.70918203213161735</c:v>
                </c:pt>
                <c:pt idx="540">
                  <c:v>0.70570795365245487</c:v>
                </c:pt>
                <c:pt idx="541">
                  <c:v>0.70237692546361086</c:v>
                </c:pt>
                <c:pt idx="542">
                  <c:v>0.69908676878628651</c:v>
                </c:pt>
                <c:pt idx="543">
                  <c:v>0.69697166806514932</c:v>
                </c:pt>
                <c:pt idx="544">
                  <c:v>0.69268015935559568</c:v>
                </c:pt>
                <c:pt idx="545">
                  <c:v>0.68851126518060068</c:v>
                </c:pt>
                <c:pt idx="546">
                  <c:v>0.6856298236184718</c:v>
                </c:pt>
                <c:pt idx="547">
                  <c:v>0.6822987954296279</c:v>
                </c:pt>
                <c:pt idx="548">
                  <c:v>0.67740443192516075</c:v>
                </c:pt>
                <c:pt idx="549">
                  <c:v>0.67367490649900097</c:v>
                </c:pt>
                <c:pt idx="550">
                  <c:v>0.67105912976174931</c:v>
                </c:pt>
                <c:pt idx="551">
                  <c:v>0.66717633616739125</c:v>
                </c:pt>
                <c:pt idx="552">
                  <c:v>0.66223088327352464</c:v>
                </c:pt>
                <c:pt idx="553">
                  <c:v>0.65783719578517219</c:v>
                </c:pt>
                <c:pt idx="554">
                  <c:v>0.65355590495349847</c:v>
                </c:pt>
                <c:pt idx="555">
                  <c:v>0.64919287109878554</c:v>
                </c:pt>
                <c:pt idx="556">
                  <c:v>0.64456417241919561</c:v>
                </c:pt>
                <c:pt idx="557">
                  <c:v>0.64063028943543809</c:v>
                </c:pt>
                <c:pt idx="558">
                  <c:v>0.63585854046552959</c:v>
                </c:pt>
                <c:pt idx="559">
                  <c:v>0.6304941545785876</c:v>
                </c:pt>
                <c:pt idx="560">
                  <c:v>0.62576327712019875</c:v>
                </c:pt>
                <c:pt idx="561">
                  <c:v>0.62052150576781528</c:v>
                </c:pt>
                <c:pt idx="562">
                  <c:v>0.61533082380483139</c:v>
                </c:pt>
                <c:pt idx="563">
                  <c:v>0.61027297425428606</c:v>
                </c:pt>
                <c:pt idx="564">
                  <c:v>0.60492902412310379</c:v>
                </c:pt>
                <c:pt idx="565">
                  <c:v>0.5993091912891646</c:v>
                </c:pt>
                <c:pt idx="566">
                  <c:v>0.59289236398059386</c:v>
                </c:pt>
                <c:pt idx="567">
                  <c:v>0.58765059262821051</c:v>
                </c:pt>
                <c:pt idx="568">
                  <c:v>0.58133594409843869</c:v>
                </c:pt>
                <c:pt idx="569">
                  <c:v>0.57563436824146041</c:v>
                </c:pt>
                <c:pt idx="570">
                  <c:v>0.56885991520709356</c:v>
                </c:pt>
                <c:pt idx="571">
                  <c:v>0.56087975258289979</c:v>
                </c:pt>
                <c:pt idx="572">
                  <c:v>0.55334917658542115</c:v>
                </c:pt>
                <c:pt idx="573">
                  <c:v>0.54411221498200091</c:v>
                </c:pt>
                <c:pt idx="574">
                  <c:v>0.49577143473224328</c:v>
                </c:pt>
                <c:pt idx="575">
                  <c:v>0.44867723558383205</c:v>
                </c:pt>
                <c:pt idx="576">
                  <c:v>0.40449513163118944</c:v>
                </c:pt>
                <c:pt idx="577">
                  <c:v>0.35468297696672768</c:v>
                </c:pt>
                <c:pt idx="578">
                  <c:v>0.31911454406683198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DCB-458D-A04E-63692D1155D0}"/>
            </c:ext>
          </c:extLst>
        </c:ser>
        <c:ser>
          <c:idx val="2"/>
          <c:order val="5"/>
          <c:tx>
            <c:v>Specimen 3 Subtractive</c:v>
          </c:tx>
          <c:spPr>
            <a:ln w="22225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'Jim Subtractive'!$H$2:$H$508</c:f>
              <c:numCache>
                <c:formatCode>General</c:formatCode>
                <c:ptCount val="507"/>
                <c:pt idx="0">
                  <c:v>-7.5000000000000007E-5</c:v>
                </c:pt>
                <c:pt idx="1">
                  <c:v>4.1000000000000005E-4</c:v>
                </c:pt>
                <c:pt idx="2">
                  <c:v>9.5E-4</c:v>
                </c:pt>
                <c:pt idx="3">
                  <c:v>1.475E-3</c:v>
                </c:pt>
                <c:pt idx="4">
                  <c:v>2.055E-3</c:v>
                </c:pt>
                <c:pt idx="5">
                  <c:v>2.6349999999999998E-3</c:v>
                </c:pt>
                <c:pt idx="6">
                  <c:v>3.215E-3</c:v>
                </c:pt>
                <c:pt idx="7">
                  <c:v>3.8350000000000003E-3</c:v>
                </c:pt>
                <c:pt idx="8">
                  <c:v>4.4600000000000004E-3</c:v>
                </c:pt>
                <c:pt idx="9">
                  <c:v>5.1500000000000001E-3</c:v>
                </c:pt>
                <c:pt idx="10">
                  <c:v>5.9299999999999995E-3</c:v>
                </c:pt>
                <c:pt idx="11">
                  <c:v>6.7650000000000002E-3</c:v>
                </c:pt>
                <c:pt idx="12">
                  <c:v>7.6050000000000006E-3</c:v>
                </c:pt>
                <c:pt idx="13">
                  <c:v>8.4449999999999994E-3</c:v>
                </c:pt>
                <c:pt idx="14">
                  <c:v>9.2499999999999995E-3</c:v>
                </c:pt>
                <c:pt idx="15">
                  <c:v>1.0095E-2</c:v>
                </c:pt>
                <c:pt idx="16">
                  <c:v>1.0954999999999999E-2</c:v>
                </c:pt>
                <c:pt idx="17">
                  <c:v>1.179E-2</c:v>
                </c:pt>
                <c:pt idx="18">
                  <c:v>1.2620000000000001E-2</c:v>
                </c:pt>
                <c:pt idx="19">
                  <c:v>1.346E-2</c:v>
                </c:pt>
                <c:pt idx="20">
                  <c:v>1.4294999999999999E-2</c:v>
                </c:pt>
                <c:pt idx="21">
                  <c:v>1.5125E-2</c:v>
                </c:pt>
                <c:pt idx="22">
                  <c:v>1.5959999999999998E-2</c:v>
                </c:pt>
                <c:pt idx="23">
                  <c:v>1.6819999999999998E-2</c:v>
                </c:pt>
                <c:pt idx="24">
                  <c:v>1.7645000000000001E-2</c:v>
                </c:pt>
                <c:pt idx="25">
                  <c:v>1.847E-2</c:v>
                </c:pt>
                <c:pt idx="26">
                  <c:v>1.9325000000000002E-2</c:v>
                </c:pt>
                <c:pt idx="27">
                  <c:v>2.0130000000000002E-2</c:v>
                </c:pt>
                <c:pt idx="28">
                  <c:v>2.0990000000000002E-2</c:v>
                </c:pt>
                <c:pt idx="29">
                  <c:v>2.1829999999999999E-2</c:v>
                </c:pt>
                <c:pt idx="30">
                  <c:v>2.2655000000000002E-2</c:v>
                </c:pt>
                <c:pt idx="31">
                  <c:v>2.3474999999999999E-2</c:v>
                </c:pt>
                <c:pt idx="32">
                  <c:v>2.4315E-2</c:v>
                </c:pt>
                <c:pt idx="33">
                  <c:v>2.5145000000000001E-2</c:v>
                </c:pt>
                <c:pt idx="34">
                  <c:v>2.5964999999999998E-2</c:v>
                </c:pt>
                <c:pt idx="35">
                  <c:v>2.682E-2</c:v>
                </c:pt>
                <c:pt idx="36">
                  <c:v>2.7639999999999998E-2</c:v>
                </c:pt>
                <c:pt idx="37">
                  <c:v>2.8489999999999998E-2</c:v>
                </c:pt>
                <c:pt idx="38">
                  <c:v>2.9325E-2</c:v>
                </c:pt>
                <c:pt idx="39">
                  <c:v>3.0135000000000002E-2</c:v>
                </c:pt>
                <c:pt idx="40">
                  <c:v>3.0995000000000002E-2</c:v>
                </c:pt>
                <c:pt idx="41">
                  <c:v>3.1814999999999996E-2</c:v>
                </c:pt>
                <c:pt idx="42">
                  <c:v>3.2655000000000003E-2</c:v>
                </c:pt>
                <c:pt idx="43">
                  <c:v>3.3489999999999999E-2</c:v>
                </c:pt>
                <c:pt idx="44">
                  <c:v>3.4314999999999998E-2</c:v>
                </c:pt>
                <c:pt idx="45">
                  <c:v>3.5150000000000001E-2</c:v>
                </c:pt>
                <c:pt idx="46">
                  <c:v>3.5999999999999997E-2</c:v>
                </c:pt>
                <c:pt idx="47">
                  <c:v>3.6815000000000001E-2</c:v>
                </c:pt>
                <c:pt idx="48">
                  <c:v>3.7650000000000003E-2</c:v>
                </c:pt>
                <c:pt idx="49">
                  <c:v>3.8485000000000005E-2</c:v>
                </c:pt>
                <c:pt idx="50">
                  <c:v>3.9324999999999999E-2</c:v>
                </c:pt>
                <c:pt idx="51">
                  <c:v>4.0164999999999999E-2</c:v>
                </c:pt>
                <c:pt idx="52">
                  <c:v>4.0974999999999998E-2</c:v>
                </c:pt>
                <c:pt idx="53">
                  <c:v>4.181E-2</c:v>
                </c:pt>
                <c:pt idx="54">
                  <c:v>4.2654999999999998E-2</c:v>
                </c:pt>
                <c:pt idx="55">
                  <c:v>4.3464999999999997E-2</c:v>
                </c:pt>
                <c:pt idx="56">
                  <c:v>4.4324999999999996E-2</c:v>
                </c:pt>
                <c:pt idx="57">
                  <c:v>4.5145000000000005E-2</c:v>
                </c:pt>
                <c:pt idx="58">
                  <c:v>4.598E-2</c:v>
                </c:pt>
                <c:pt idx="59">
                  <c:v>4.6810000000000004E-2</c:v>
                </c:pt>
                <c:pt idx="60">
                  <c:v>4.7654999999999996E-2</c:v>
                </c:pt>
                <c:pt idx="61">
                  <c:v>4.8469999999999999E-2</c:v>
                </c:pt>
                <c:pt idx="62">
                  <c:v>4.9320000000000003E-2</c:v>
                </c:pt>
                <c:pt idx="63">
                  <c:v>5.0144999999999995E-2</c:v>
                </c:pt>
                <c:pt idx="64">
                  <c:v>5.0980000000000004E-2</c:v>
                </c:pt>
                <c:pt idx="65">
                  <c:v>5.1819999999999998E-2</c:v>
                </c:pt>
                <c:pt idx="66">
                  <c:v>5.2654999999999993E-2</c:v>
                </c:pt>
                <c:pt idx="67">
                  <c:v>5.3490000000000003E-2</c:v>
                </c:pt>
                <c:pt idx="68">
                  <c:v>5.4324999999999998E-2</c:v>
                </c:pt>
                <c:pt idx="69">
                  <c:v>5.5149999999999998E-2</c:v>
                </c:pt>
                <c:pt idx="70">
                  <c:v>5.5994999999999996E-2</c:v>
                </c:pt>
                <c:pt idx="71">
                  <c:v>5.6840000000000002E-2</c:v>
                </c:pt>
                <c:pt idx="72">
                  <c:v>5.7660000000000003E-2</c:v>
                </c:pt>
                <c:pt idx="73">
                  <c:v>5.8474999999999999E-2</c:v>
                </c:pt>
                <c:pt idx="74">
                  <c:v>5.9330000000000008E-2</c:v>
                </c:pt>
                <c:pt idx="75">
                  <c:v>6.0150000000000002E-2</c:v>
                </c:pt>
                <c:pt idx="76">
                  <c:v>6.0984999999999998E-2</c:v>
                </c:pt>
                <c:pt idx="77">
                  <c:v>6.1809999999999997E-2</c:v>
                </c:pt>
                <c:pt idx="78">
                  <c:v>6.2664999999999998E-2</c:v>
                </c:pt>
                <c:pt idx="79">
                  <c:v>6.3485E-2</c:v>
                </c:pt>
                <c:pt idx="80">
                  <c:v>6.4329999999999998E-2</c:v>
                </c:pt>
                <c:pt idx="81">
                  <c:v>6.5159999999999996E-2</c:v>
                </c:pt>
                <c:pt idx="82">
                  <c:v>6.5985000000000002E-2</c:v>
                </c:pt>
                <c:pt idx="83">
                  <c:v>6.6820000000000004E-2</c:v>
                </c:pt>
                <c:pt idx="84">
                  <c:v>6.7665000000000003E-2</c:v>
                </c:pt>
                <c:pt idx="85">
                  <c:v>6.8474999999999994E-2</c:v>
                </c:pt>
                <c:pt idx="86">
                  <c:v>6.9320000000000007E-2</c:v>
                </c:pt>
                <c:pt idx="87">
                  <c:v>7.0144999999999999E-2</c:v>
                </c:pt>
                <c:pt idx="88">
                  <c:v>7.0980000000000001E-2</c:v>
                </c:pt>
                <c:pt idx="89">
                  <c:v>7.1825E-2</c:v>
                </c:pt>
                <c:pt idx="90">
                  <c:v>7.264000000000001E-2</c:v>
                </c:pt>
                <c:pt idx="91">
                  <c:v>7.3495000000000005E-2</c:v>
                </c:pt>
                <c:pt idx="92">
                  <c:v>7.4325000000000002E-2</c:v>
                </c:pt>
                <c:pt idx="93">
                  <c:v>7.5134999999999993E-2</c:v>
                </c:pt>
                <c:pt idx="94">
                  <c:v>7.5980000000000006E-2</c:v>
                </c:pt>
                <c:pt idx="95">
                  <c:v>7.6835000000000001E-2</c:v>
                </c:pt>
                <c:pt idx="96">
                  <c:v>7.7649999999999997E-2</c:v>
                </c:pt>
                <c:pt idx="97">
                  <c:v>7.8474999999999989E-2</c:v>
                </c:pt>
                <c:pt idx="98">
                  <c:v>7.9344999999999999E-2</c:v>
                </c:pt>
                <c:pt idx="99">
                  <c:v>8.0155000000000004E-2</c:v>
                </c:pt>
                <c:pt idx="100">
                  <c:v>8.0989999999999993E-2</c:v>
                </c:pt>
                <c:pt idx="101">
                  <c:v>8.1805000000000003E-2</c:v>
                </c:pt>
                <c:pt idx="102">
                  <c:v>8.2665000000000002E-2</c:v>
                </c:pt>
                <c:pt idx="103">
                  <c:v>8.3485000000000004E-2</c:v>
                </c:pt>
                <c:pt idx="104">
                  <c:v>8.4315000000000001E-2</c:v>
                </c:pt>
                <c:pt idx="105">
                  <c:v>8.5155000000000008E-2</c:v>
                </c:pt>
                <c:pt idx="106">
                  <c:v>8.6004999999999998E-2</c:v>
                </c:pt>
                <c:pt idx="107">
                  <c:v>8.6819999999999994E-2</c:v>
                </c:pt>
                <c:pt idx="108">
                  <c:v>8.7665000000000007E-2</c:v>
                </c:pt>
                <c:pt idx="109">
                  <c:v>8.8514999999999996E-2</c:v>
                </c:pt>
                <c:pt idx="110">
                  <c:v>8.9329999999999993E-2</c:v>
                </c:pt>
                <c:pt idx="111">
                  <c:v>9.0134999999999993E-2</c:v>
                </c:pt>
                <c:pt idx="112">
                  <c:v>9.0990000000000001E-2</c:v>
                </c:pt>
                <c:pt idx="113">
                  <c:v>9.1819999999999999E-2</c:v>
                </c:pt>
                <c:pt idx="114">
                  <c:v>9.2655000000000001E-2</c:v>
                </c:pt>
                <c:pt idx="115">
                  <c:v>9.3469999999999998E-2</c:v>
                </c:pt>
                <c:pt idx="116">
                  <c:v>9.4310000000000005E-2</c:v>
                </c:pt>
                <c:pt idx="117">
                  <c:v>9.5145000000000007E-2</c:v>
                </c:pt>
                <c:pt idx="118">
                  <c:v>9.5994999999999997E-2</c:v>
                </c:pt>
                <c:pt idx="119">
                  <c:v>9.6825000000000008E-2</c:v>
                </c:pt>
                <c:pt idx="120">
                  <c:v>9.7655000000000006E-2</c:v>
                </c:pt>
                <c:pt idx="121">
                  <c:v>9.8489999999999994E-2</c:v>
                </c:pt>
                <c:pt idx="122">
                  <c:v>9.9319999999999992E-2</c:v>
                </c:pt>
                <c:pt idx="123">
                  <c:v>0.10016</c:v>
                </c:pt>
                <c:pt idx="124">
                  <c:v>0.10099</c:v>
                </c:pt>
                <c:pt idx="125">
                  <c:v>0.10183</c:v>
                </c:pt>
                <c:pt idx="126">
                  <c:v>0.10266</c:v>
                </c:pt>
                <c:pt idx="127">
                  <c:v>0.10349</c:v>
                </c:pt>
                <c:pt idx="128">
                  <c:v>0.104315</c:v>
                </c:pt>
                <c:pt idx="129">
                  <c:v>0.10513500000000001</c:v>
                </c:pt>
                <c:pt idx="130">
                  <c:v>0.10598</c:v>
                </c:pt>
                <c:pt idx="131">
                  <c:v>0.10682499999999999</c:v>
                </c:pt>
                <c:pt idx="132">
                  <c:v>0.10764499999999999</c:v>
                </c:pt>
                <c:pt idx="133">
                  <c:v>0.10849</c:v>
                </c:pt>
                <c:pt idx="134">
                  <c:v>0.10932</c:v>
                </c:pt>
                <c:pt idx="135">
                  <c:v>0.11015999999999999</c:v>
                </c:pt>
                <c:pt idx="136">
                  <c:v>0.110985</c:v>
                </c:pt>
                <c:pt idx="137">
                  <c:v>0.111815</c:v>
                </c:pt>
                <c:pt idx="138">
                  <c:v>0.11266000000000001</c:v>
                </c:pt>
                <c:pt idx="139">
                  <c:v>0.11348</c:v>
                </c:pt>
                <c:pt idx="140">
                  <c:v>0.11432500000000001</c:v>
                </c:pt>
                <c:pt idx="141">
                  <c:v>0.11514500000000001</c:v>
                </c:pt>
                <c:pt idx="142">
                  <c:v>0.115985</c:v>
                </c:pt>
                <c:pt idx="143">
                  <c:v>0.11681</c:v>
                </c:pt>
                <c:pt idx="144">
                  <c:v>0.117655</c:v>
                </c:pt>
                <c:pt idx="145">
                  <c:v>0.11848499999999999</c:v>
                </c:pt>
                <c:pt idx="146">
                  <c:v>0.11932000000000001</c:v>
                </c:pt>
                <c:pt idx="147">
                  <c:v>0.12017</c:v>
                </c:pt>
                <c:pt idx="148">
                  <c:v>0.12099500000000001</c:v>
                </c:pt>
                <c:pt idx="149">
                  <c:v>0.12182</c:v>
                </c:pt>
                <c:pt idx="150">
                  <c:v>0.122665</c:v>
                </c:pt>
                <c:pt idx="151">
                  <c:v>0.12349499999999999</c:v>
                </c:pt>
                <c:pt idx="152">
                  <c:v>0.12432000000000001</c:v>
                </c:pt>
                <c:pt idx="153">
                  <c:v>0.12514500000000001</c:v>
                </c:pt>
                <c:pt idx="154">
                  <c:v>0.125995</c:v>
                </c:pt>
                <c:pt idx="155">
                  <c:v>0.12681999999999999</c:v>
                </c:pt>
                <c:pt idx="156">
                  <c:v>0.12766</c:v>
                </c:pt>
                <c:pt idx="157">
                  <c:v>0.128495</c:v>
                </c:pt>
                <c:pt idx="158">
                  <c:v>0.12931999999999999</c:v>
                </c:pt>
                <c:pt idx="159">
                  <c:v>0.13016</c:v>
                </c:pt>
                <c:pt idx="160">
                  <c:v>0.13100000000000001</c:v>
                </c:pt>
                <c:pt idx="161">
                  <c:v>0.13183</c:v>
                </c:pt>
                <c:pt idx="162">
                  <c:v>0.13264000000000001</c:v>
                </c:pt>
                <c:pt idx="163">
                  <c:v>0.13347500000000001</c:v>
                </c:pt>
                <c:pt idx="164">
                  <c:v>0.13431999999999999</c:v>
                </c:pt>
                <c:pt idx="165">
                  <c:v>0.13516500000000001</c:v>
                </c:pt>
                <c:pt idx="166">
                  <c:v>0.13599</c:v>
                </c:pt>
                <c:pt idx="167">
                  <c:v>0.13682</c:v>
                </c:pt>
                <c:pt idx="168">
                  <c:v>0.13766499999999998</c:v>
                </c:pt>
                <c:pt idx="169">
                  <c:v>0.13849</c:v>
                </c:pt>
                <c:pt idx="170">
                  <c:v>0.13930999999999999</c:v>
                </c:pt>
                <c:pt idx="171">
                  <c:v>0.14014500000000002</c:v>
                </c:pt>
                <c:pt idx="172">
                  <c:v>0.14101</c:v>
                </c:pt>
                <c:pt idx="173">
                  <c:v>0.14182999999999998</c:v>
                </c:pt>
                <c:pt idx="174">
                  <c:v>0.142655</c:v>
                </c:pt>
                <c:pt idx="175">
                  <c:v>0.143485</c:v>
                </c:pt>
                <c:pt idx="176">
                  <c:v>0.14433000000000001</c:v>
                </c:pt>
                <c:pt idx="177">
                  <c:v>0.14515499999999998</c:v>
                </c:pt>
                <c:pt idx="178">
                  <c:v>0.14598</c:v>
                </c:pt>
                <c:pt idx="179">
                  <c:v>0.146815</c:v>
                </c:pt>
                <c:pt idx="180">
                  <c:v>0.14767</c:v>
                </c:pt>
                <c:pt idx="181">
                  <c:v>0.14849000000000001</c:v>
                </c:pt>
                <c:pt idx="182">
                  <c:v>0.14933000000000002</c:v>
                </c:pt>
                <c:pt idx="183">
                  <c:v>0.150145</c:v>
                </c:pt>
                <c:pt idx="184">
                  <c:v>0.15098499999999998</c:v>
                </c:pt>
                <c:pt idx="185">
                  <c:v>0.15181</c:v>
                </c:pt>
                <c:pt idx="186">
                  <c:v>0.152665</c:v>
                </c:pt>
                <c:pt idx="187">
                  <c:v>0.15348500000000001</c:v>
                </c:pt>
                <c:pt idx="188">
                  <c:v>0.15432999999999999</c:v>
                </c:pt>
                <c:pt idx="189">
                  <c:v>0.15514</c:v>
                </c:pt>
                <c:pt idx="190">
                  <c:v>0.15598000000000001</c:v>
                </c:pt>
                <c:pt idx="191">
                  <c:v>0.15682499999999999</c:v>
                </c:pt>
                <c:pt idx="192">
                  <c:v>0.15765499999999999</c:v>
                </c:pt>
                <c:pt idx="193">
                  <c:v>0.15847</c:v>
                </c:pt>
                <c:pt idx="194">
                  <c:v>0.15931999999999999</c:v>
                </c:pt>
                <c:pt idx="195">
                  <c:v>0.16016</c:v>
                </c:pt>
                <c:pt idx="196">
                  <c:v>0.16099000000000002</c:v>
                </c:pt>
                <c:pt idx="197">
                  <c:v>0.1618</c:v>
                </c:pt>
                <c:pt idx="198">
                  <c:v>0.16266</c:v>
                </c:pt>
                <c:pt idx="199">
                  <c:v>0.16350000000000001</c:v>
                </c:pt>
                <c:pt idx="200">
                  <c:v>0.16431999999999999</c:v>
                </c:pt>
                <c:pt idx="201">
                  <c:v>0.16514999999999999</c:v>
                </c:pt>
                <c:pt idx="202">
                  <c:v>0.16599</c:v>
                </c:pt>
                <c:pt idx="203">
                  <c:v>0.16680999999999999</c:v>
                </c:pt>
                <c:pt idx="204">
                  <c:v>0.16766500000000001</c:v>
                </c:pt>
                <c:pt idx="205">
                  <c:v>0.168485</c:v>
                </c:pt>
                <c:pt idx="206">
                  <c:v>0.16931000000000002</c:v>
                </c:pt>
                <c:pt idx="207">
                  <c:v>0.170155</c:v>
                </c:pt>
                <c:pt idx="208">
                  <c:v>0.17096</c:v>
                </c:pt>
                <c:pt idx="209">
                  <c:v>0.17182999999999998</c:v>
                </c:pt>
                <c:pt idx="210">
                  <c:v>0.17265999999999998</c:v>
                </c:pt>
                <c:pt idx="211">
                  <c:v>0.17349000000000001</c:v>
                </c:pt>
                <c:pt idx="212">
                  <c:v>0.17431000000000002</c:v>
                </c:pt>
                <c:pt idx="213">
                  <c:v>0.17514000000000002</c:v>
                </c:pt>
                <c:pt idx="214">
                  <c:v>0.17599499999999998</c:v>
                </c:pt>
                <c:pt idx="215">
                  <c:v>0.17680000000000001</c:v>
                </c:pt>
                <c:pt idx="216">
                  <c:v>0.17765999999999998</c:v>
                </c:pt>
                <c:pt idx="217">
                  <c:v>0.17847499999999999</c:v>
                </c:pt>
                <c:pt idx="218">
                  <c:v>0.17932999999999999</c:v>
                </c:pt>
                <c:pt idx="219">
                  <c:v>0.18016000000000001</c:v>
                </c:pt>
                <c:pt idx="220">
                  <c:v>0.18099000000000001</c:v>
                </c:pt>
                <c:pt idx="221">
                  <c:v>0.18182999999999999</c:v>
                </c:pt>
                <c:pt idx="222">
                  <c:v>0.182645</c:v>
                </c:pt>
                <c:pt idx="223">
                  <c:v>0.18348999999999999</c:v>
                </c:pt>
                <c:pt idx="224">
                  <c:v>0.18431500000000001</c:v>
                </c:pt>
                <c:pt idx="225">
                  <c:v>0.18514</c:v>
                </c:pt>
                <c:pt idx="226">
                  <c:v>0.18598500000000001</c:v>
                </c:pt>
                <c:pt idx="227">
                  <c:v>0.18682000000000001</c:v>
                </c:pt>
                <c:pt idx="228">
                  <c:v>0.18764500000000001</c:v>
                </c:pt>
                <c:pt idx="229">
                  <c:v>0.188475</c:v>
                </c:pt>
                <c:pt idx="230">
                  <c:v>0.18931500000000001</c:v>
                </c:pt>
                <c:pt idx="231">
                  <c:v>0.19014</c:v>
                </c:pt>
                <c:pt idx="232">
                  <c:v>0.190995</c:v>
                </c:pt>
                <c:pt idx="233">
                  <c:v>0.19181999999999999</c:v>
                </c:pt>
                <c:pt idx="234">
                  <c:v>0.19265000000000002</c:v>
                </c:pt>
                <c:pt idx="235">
                  <c:v>0.19349</c:v>
                </c:pt>
                <c:pt idx="236">
                  <c:v>0.194325</c:v>
                </c:pt>
                <c:pt idx="237">
                  <c:v>0.19517000000000001</c:v>
                </c:pt>
                <c:pt idx="238">
                  <c:v>0.19597999999999999</c:v>
                </c:pt>
                <c:pt idx="239">
                  <c:v>0.19680500000000001</c:v>
                </c:pt>
                <c:pt idx="240">
                  <c:v>0.19766999999999998</c:v>
                </c:pt>
                <c:pt idx="241">
                  <c:v>0.198495</c:v>
                </c:pt>
                <c:pt idx="242">
                  <c:v>0.199325</c:v>
                </c:pt>
                <c:pt idx="243">
                  <c:v>0.20014999999999999</c:v>
                </c:pt>
                <c:pt idx="244">
                  <c:v>0.20097499999999999</c:v>
                </c:pt>
                <c:pt idx="245">
                  <c:v>0.20182000000000003</c:v>
                </c:pt>
                <c:pt idx="246">
                  <c:v>0.20265499999999997</c:v>
                </c:pt>
                <c:pt idx="247">
                  <c:v>0.203485</c:v>
                </c:pt>
                <c:pt idx="248">
                  <c:v>0.20431499999999997</c:v>
                </c:pt>
                <c:pt idx="249">
                  <c:v>0.20514499999999999</c:v>
                </c:pt>
                <c:pt idx="250">
                  <c:v>0.20599500000000001</c:v>
                </c:pt>
                <c:pt idx="251">
                  <c:v>0.20682</c:v>
                </c:pt>
                <c:pt idx="252">
                  <c:v>0.20764999999999997</c:v>
                </c:pt>
                <c:pt idx="253">
                  <c:v>0.20849999999999999</c:v>
                </c:pt>
                <c:pt idx="254">
                  <c:v>0.20932499999999998</c:v>
                </c:pt>
                <c:pt idx="255">
                  <c:v>0.21015500000000001</c:v>
                </c:pt>
                <c:pt idx="256">
                  <c:v>0.21099999999999999</c:v>
                </c:pt>
                <c:pt idx="257">
                  <c:v>0.211815</c:v>
                </c:pt>
                <c:pt idx="258">
                  <c:v>0.21265999999999999</c:v>
                </c:pt>
                <c:pt idx="259">
                  <c:v>0.21349000000000001</c:v>
                </c:pt>
                <c:pt idx="260">
                  <c:v>0.21432000000000001</c:v>
                </c:pt>
                <c:pt idx="261">
                  <c:v>0.21514000000000003</c:v>
                </c:pt>
                <c:pt idx="262">
                  <c:v>0.21598500000000001</c:v>
                </c:pt>
                <c:pt idx="263">
                  <c:v>0.21680000000000002</c:v>
                </c:pt>
                <c:pt idx="264">
                  <c:v>0.21767500000000001</c:v>
                </c:pt>
                <c:pt idx="265">
                  <c:v>0.21848000000000001</c:v>
                </c:pt>
                <c:pt idx="266">
                  <c:v>0.21932000000000001</c:v>
                </c:pt>
                <c:pt idx="267">
                  <c:v>0.22015999999999999</c:v>
                </c:pt>
                <c:pt idx="268">
                  <c:v>0.22098499999999999</c:v>
                </c:pt>
                <c:pt idx="269">
                  <c:v>0.22182499999999999</c:v>
                </c:pt>
                <c:pt idx="270">
                  <c:v>0.22264499999999998</c:v>
                </c:pt>
                <c:pt idx="271">
                  <c:v>0.22349000000000002</c:v>
                </c:pt>
                <c:pt idx="272">
                  <c:v>0.22432500000000002</c:v>
                </c:pt>
                <c:pt idx="273">
                  <c:v>0.22515499999999999</c:v>
                </c:pt>
                <c:pt idx="274">
                  <c:v>0.22599</c:v>
                </c:pt>
                <c:pt idx="275">
                  <c:v>0.22683499999999998</c:v>
                </c:pt>
                <c:pt idx="276">
                  <c:v>0.22766500000000001</c:v>
                </c:pt>
                <c:pt idx="277">
                  <c:v>0.22848499999999999</c:v>
                </c:pt>
                <c:pt idx="278">
                  <c:v>0.22930999999999999</c:v>
                </c:pt>
                <c:pt idx="279">
                  <c:v>0.23014999999999999</c:v>
                </c:pt>
                <c:pt idx="280">
                  <c:v>0.230985</c:v>
                </c:pt>
                <c:pt idx="281">
                  <c:v>0.23179500000000003</c:v>
                </c:pt>
                <c:pt idx="282">
                  <c:v>0.23264499999999999</c:v>
                </c:pt>
                <c:pt idx="283">
                  <c:v>0.23347999999999999</c:v>
                </c:pt>
                <c:pt idx="284">
                  <c:v>0.23432499999999998</c:v>
                </c:pt>
                <c:pt idx="285">
                  <c:v>0.23515999999999998</c:v>
                </c:pt>
                <c:pt idx="286">
                  <c:v>0.23597499999999999</c:v>
                </c:pt>
                <c:pt idx="287">
                  <c:v>0.23682500000000001</c:v>
                </c:pt>
                <c:pt idx="288">
                  <c:v>0.23764500000000002</c:v>
                </c:pt>
                <c:pt idx="289">
                  <c:v>0.23847999999999997</c:v>
                </c:pt>
                <c:pt idx="290">
                  <c:v>0.23932000000000003</c:v>
                </c:pt>
                <c:pt idx="291">
                  <c:v>0.24014000000000002</c:v>
                </c:pt>
                <c:pt idx="292">
                  <c:v>0.24098999999999998</c:v>
                </c:pt>
                <c:pt idx="293">
                  <c:v>0.24183500000000002</c:v>
                </c:pt>
                <c:pt idx="294">
                  <c:v>0.242645</c:v>
                </c:pt>
                <c:pt idx="295">
                  <c:v>0.24351500000000001</c:v>
                </c:pt>
                <c:pt idx="296">
                  <c:v>0.24433500000000002</c:v>
                </c:pt>
                <c:pt idx="297">
                  <c:v>0.24515500000000001</c:v>
                </c:pt>
                <c:pt idx="298">
                  <c:v>0.245975</c:v>
                </c:pt>
                <c:pt idx="299">
                  <c:v>0.24681999999999998</c:v>
                </c:pt>
                <c:pt idx="300">
                  <c:v>0.24766499999999997</c:v>
                </c:pt>
                <c:pt idx="301">
                  <c:v>0.24847999999999998</c:v>
                </c:pt>
                <c:pt idx="302">
                  <c:v>0.24933999999999998</c:v>
                </c:pt>
                <c:pt idx="303">
                  <c:v>0.25013999999999997</c:v>
                </c:pt>
                <c:pt idx="304">
                  <c:v>0.25097999999999998</c:v>
                </c:pt>
                <c:pt idx="305">
                  <c:v>0.25181500000000001</c:v>
                </c:pt>
                <c:pt idx="306">
                  <c:v>0.25266500000000003</c:v>
                </c:pt>
                <c:pt idx="307">
                  <c:v>0.25348999999999999</c:v>
                </c:pt>
                <c:pt idx="308">
                  <c:v>0.25431999999999999</c:v>
                </c:pt>
                <c:pt idx="309">
                  <c:v>0.25516499999999998</c:v>
                </c:pt>
                <c:pt idx="310">
                  <c:v>0.25597500000000001</c:v>
                </c:pt>
                <c:pt idx="311">
                  <c:v>0.25681999999999999</c:v>
                </c:pt>
                <c:pt idx="312">
                  <c:v>0.25765500000000002</c:v>
                </c:pt>
                <c:pt idx="313">
                  <c:v>0.25847500000000001</c:v>
                </c:pt>
                <c:pt idx="314">
                  <c:v>0.25934000000000001</c:v>
                </c:pt>
                <c:pt idx="315">
                  <c:v>0.26017499999999999</c:v>
                </c:pt>
                <c:pt idx="316">
                  <c:v>0.26100000000000001</c:v>
                </c:pt>
                <c:pt idx="317">
                  <c:v>0.26181500000000002</c:v>
                </c:pt>
                <c:pt idx="318">
                  <c:v>0.26264500000000002</c:v>
                </c:pt>
                <c:pt idx="319">
                  <c:v>0.26347999999999999</c:v>
                </c:pt>
                <c:pt idx="320">
                  <c:v>0.26430500000000001</c:v>
                </c:pt>
                <c:pt idx="321">
                  <c:v>0.26514500000000002</c:v>
                </c:pt>
                <c:pt idx="322">
                  <c:v>0.26598500000000003</c:v>
                </c:pt>
                <c:pt idx="323">
                  <c:v>0.26680500000000001</c:v>
                </c:pt>
                <c:pt idx="324">
                  <c:v>0.26764500000000002</c:v>
                </c:pt>
                <c:pt idx="325">
                  <c:v>0.26848499999999997</c:v>
                </c:pt>
                <c:pt idx="326">
                  <c:v>0.26932999999999996</c:v>
                </c:pt>
                <c:pt idx="327">
                  <c:v>0.27013500000000001</c:v>
                </c:pt>
                <c:pt idx="328">
                  <c:v>0.27099499999999999</c:v>
                </c:pt>
                <c:pt idx="329">
                  <c:v>0.27180499999999996</c:v>
                </c:pt>
                <c:pt idx="330">
                  <c:v>0.27267999999999998</c:v>
                </c:pt>
                <c:pt idx="331">
                  <c:v>0.27349499999999999</c:v>
                </c:pt>
                <c:pt idx="332">
                  <c:v>0.27432500000000004</c:v>
                </c:pt>
                <c:pt idx="333">
                  <c:v>0.27515499999999998</c:v>
                </c:pt>
                <c:pt idx="334">
                  <c:v>0.27599499999999999</c:v>
                </c:pt>
                <c:pt idx="335">
                  <c:v>0.27680500000000002</c:v>
                </c:pt>
                <c:pt idx="336">
                  <c:v>0.27765000000000001</c:v>
                </c:pt>
                <c:pt idx="337">
                  <c:v>0.27848499999999998</c:v>
                </c:pt>
                <c:pt idx="338">
                  <c:v>0.27931499999999998</c:v>
                </c:pt>
                <c:pt idx="339">
                  <c:v>0.28017500000000001</c:v>
                </c:pt>
                <c:pt idx="340">
                  <c:v>0.28098999999999996</c:v>
                </c:pt>
                <c:pt idx="341">
                  <c:v>0.28182499999999999</c:v>
                </c:pt>
                <c:pt idx="342">
                  <c:v>0.28267500000000001</c:v>
                </c:pt>
                <c:pt idx="343">
                  <c:v>0.28349000000000002</c:v>
                </c:pt>
                <c:pt idx="344">
                  <c:v>0.28430499999999997</c:v>
                </c:pt>
                <c:pt idx="345">
                  <c:v>0.28515499999999999</c:v>
                </c:pt>
                <c:pt idx="346">
                  <c:v>0.28598000000000001</c:v>
                </c:pt>
                <c:pt idx="347">
                  <c:v>0.28681999999999996</c:v>
                </c:pt>
                <c:pt idx="348">
                  <c:v>0.28765499999999999</c:v>
                </c:pt>
                <c:pt idx="349">
                  <c:v>0.28849000000000002</c:v>
                </c:pt>
                <c:pt idx="350">
                  <c:v>0.28932000000000002</c:v>
                </c:pt>
                <c:pt idx="351">
                  <c:v>0.29016000000000003</c:v>
                </c:pt>
                <c:pt idx="352">
                  <c:v>0.29098999999999997</c:v>
                </c:pt>
                <c:pt idx="353">
                  <c:v>0.29182000000000002</c:v>
                </c:pt>
                <c:pt idx="354">
                  <c:v>0.29266000000000003</c:v>
                </c:pt>
                <c:pt idx="355">
                  <c:v>0.29348999999999997</c:v>
                </c:pt>
                <c:pt idx="356">
                  <c:v>0.29432999999999998</c:v>
                </c:pt>
                <c:pt idx="357">
                  <c:v>0.295155</c:v>
                </c:pt>
                <c:pt idx="358">
                  <c:v>0.29598000000000002</c:v>
                </c:pt>
                <c:pt idx="359">
                  <c:v>0.29682500000000001</c:v>
                </c:pt>
                <c:pt idx="360">
                  <c:v>0.29764000000000002</c:v>
                </c:pt>
                <c:pt idx="361">
                  <c:v>0.29850500000000002</c:v>
                </c:pt>
                <c:pt idx="362">
                  <c:v>0.29933999999999999</c:v>
                </c:pt>
                <c:pt idx="363">
                  <c:v>0.30015000000000003</c:v>
                </c:pt>
                <c:pt idx="364">
                  <c:v>0.30097499999999999</c:v>
                </c:pt>
                <c:pt idx="365">
                  <c:v>0.30182999999999999</c:v>
                </c:pt>
                <c:pt idx="366">
                  <c:v>0.30262500000000003</c:v>
                </c:pt>
                <c:pt idx="367">
                  <c:v>0.30348999999999998</c:v>
                </c:pt>
                <c:pt idx="368">
                  <c:v>0.30432000000000003</c:v>
                </c:pt>
                <c:pt idx="369">
                  <c:v>0.30515999999999999</c:v>
                </c:pt>
                <c:pt idx="370">
                  <c:v>0.30598500000000001</c:v>
                </c:pt>
                <c:pt idx="371">
                  <c:v>0.30682500000000001</c:v>
                </c:pt>
                <c:pt idx="372">
                  <c:v>0.30765999999999999</c:v>
                </c:pt>
                <c:pt idx="373">
                  <c:v>0.30848500000000001</c:v>
                </c:pt>
                <c:pt idx="374">
                  <c:v>0.30931000000000003</c:v>
                </c:pt>
                <c:pt idx="375">
                  <c:v>0.31017</c:v>
                </c:pt>
                <c:pt idx="376">
                  <c:v>0.31098999999999999</c:v>
                </c:pt>
                <c:pt idx="377">
                  <c:v>0.31181500000000001</c:v>
                </c:pt>
                <c:pt idx="378">
                  <c:v>0.31264500000000001</c:v>
                </c:pt>
                <c:pt idx="379">
                  <c:v>0.313475</c:v>
                </c:pt>
                <c:pt idx="380">
                  <c:v>0.31432000000000004</c:v>
                </c:pt>
                <c:pt idx="381">
                  <c:v>0.31515499999999996</c:v>
                </c:pt>
                <c:pt idx="382">
                  <c:v>0.31596999999999997</c:v>
                </c:pt>
                <c:pt idx="383">
                  <c:v>0.31684000000000001</c:v>
                </c:pt>
                <c:pt idx="384">
                  <c:v>0.31765500000000002</c:v>
                </c:pt>
                <c:pt idx="385">
                  <c:v>0.318465</c:v>
                </c:pt>
                <c:pt idx="386">
                  <c:v>0.31930500000000001</c:v>
                </c:pt>
                <c:pt idx="387">
                  <c:v>0.32017000000000001</c:v>
                </c:pt>
                <c:pt idx="388">
                  <c:v>0.32099500000000003</c:v>
                </c:pt>
                <c:pt idx="389">
                  <c:v>0.32181000000000004</c:v>
                </c:pt>
                <c:pt idx="390">
                  <c:v>0.32264499999999996</c:v>
                </c:pt>
                <c:pt idx="391">
                  <c:v>0.32348499999999997</c:v>
                </c:pt>
                <c:pt idx="392">
                  <c:v>0.32430999999999999</c:v>
                </c:pt>
                <c:pt idx="393">
                  <c:v>0.32516500000000004</c:v>
                </c:pt>
                <c:pt idx="394">
                  <c:v>0.32599499999999998</c:v>
                </c:pt>
                <c:pt idx="395">
                  <c:v>0.32682500000000003</c:v>
                </c:pt>
                <c:pt idx="396">
                  <c:v>0.32764500000000002</c:v>
                </c:pt>
                <c:pt idx="397">
                  <c:v>0.32848500000000003</c:v>
                </c:pt>
                <c:pt idx="398">
                  <c:v>0.32931499999999997</c:v>
                </c:pt>
                <c:pt idx="399">
                  <c:v>0.33015500000000003</c:v>
                </c:pt>
                <c:pt idx="400">
                  <c:v>0.33099000000000001</c:v>
                </c:pt>
                <c:pt idx="401">
                  <c:v>0.33183499999999999</c:v>
                </c:pt>
                <c:pt idx="402">
                  <c:v>0.33265</c:v>
                </c:pt>
                <c:pt idx="403">
                  <c:v>0.33348499999999998</c:v>
                </c:pt>
                <c:pt idx="404">
                  <c:v>0.33433999999999997</c:v>
                </c:pt>
                <c:pt idx="405">
                  <c:v>0.33514499999999997</c:v>
                </c:pt>
                <c:pt idx="406">
                  <c:v>0.33596999999999999</c:v>
                </c:pt>
                <c:pt idx="407">
                  <c:v>0.33681499999999998</c:v>
                </c:pt>
                <c:pt idx="408">
                  <c:v>0.33765499999999998</c:v>
                </c:pt>
                <c:pt idx="409">
                  <c:v>0.33847499999999997</c:v>
                </c:pt>
                <c:pt idx="410">
                  <c:v>0.33932000000000001</c:v>
                </c:pt>
                <c:pt idx="411">
                  <c:v>0.34014</c:v>
                </c:pt>
                <c:pt idx="412">
                  <c:v>0.34098000000000001</c:v>
                </c:pt>
                <c:pt idx="413">
                  <c:v>0.34182499999999999</c:v>
                </c:pt>
                <c:pt idx="414">
                  <c:v>0.34265000000000001</c:v>
                </c:pt>
                <c:pt idx="415">
                  <c:v>0.34350000000000003</c:v>
                </c:pt>
                <c:pt idx="416">
                  <c:v>0.34431</c:v>
                </c:pt>
                <c:pt idx="417">
                  <c:v>0.345165</c:v>
                </c:pt>
                <c:pt idx="418">
                  <c:v>0.34597500000000003</c:v>
                </c:pt>
                <c:pt idx="419">
                  <c:v>0.34681499999999998</c:v>
                </c:pt>
                <c:pt idx="420">
                  <c:v>0.34765499999999999</c:v>
                </c:pt>
                <c:pt idx="421">
                  <c:v>0.34848499999999999</c:v>
                </c:pt>
                <c:pt idx="422">
                  <c:v>0.349325</c:v>
                </c:pt>
                <c:pt idx="423">
                  <c:v>0.35015499999999999</c:v>
                </c:pt>
                <c:pt idx="424">
                  <c:v>0.35099999999999998</c:v>
                </c:pt>
                <c:pt idx="425">
                  <c:v>0.35182000000000002</c:v>
                </c:pt>
                <c:pt idx="426">
                  <c:v>0.35266999999999998</c:v>
                </c:pt>
                <c:pt idx="427">
                  <c:v>0.35348999999999997</c:v>
                </c:pt>
                <c:pt idx="428">
                  <c:v>0.35432999999999998</c:v>
                </c:pt>
                <c:pt idx="429">
                  <c:v>0.355155</c:v>
                </c:pt>
                <c:pt idx="430">
                  <c:v>0.35598999999999997</c:v>
                </c:pt>
                <c:pt idx="431">
                  <c:v>0.35681499999999999</c:v>
                </c:pt>
                <c:pt idx="432">
                  <c:v>0.35766500000000001</c:v>
                </c:pt>
                <c:pt idx="433">
                  <c:v>0.35849500000000001</c:v>
                </c:pt>
                <c:pt idx="434">
                  <c:v>0.35933000000000004</c:v>
                </c:pt>
                <c:pt idx="435">
                  <c:v>0.36016999999999999</c:v>
                </c:pt>
                <c:pt idx="436">
                  <c:v>0.36099000000000003</c:v>
                </c:pt>
                <c:pt idx="437">
                  <c:v>0.36183999999999999</c:v>
                </c:pt>
                <c:pt idx="438">
                  <c:v>0.36265500000000001</c:v>
                </c:pt>
                <c:pt idx="439">
                  <c:v>0.363485</c:v>
                </c:pt>
                <c:pt idx="440">
                  <c:v>0.36432500000000001</c:v>
                </c:pt>
                <c:pt idx="441">
                  <c:v>0.36516000000000004</c:v>
                </c:pt>
                <c:pt idx="442">
                  <c:v>0.36595499999999997</c:v>
                </c:pt>
                <c:pt idx="443">
                  <c:v>0.36682999999999999</c:v>
                </c:pt>
                <c:pt idx="444">
                  <c:v>0.36766500000000002</c:v>
                </c:pt>
                <c:pt idx="445">
                  <c:v>0.36848000000000003</c:v>
                </c:pt>
                <c:pt idx="446">
                  <c:v>0.369315</c:v>
                </c:pt>
                <c:pt idx="447">
                  <c:v>0.37015999999999999</c:v>
                </c:pt>
                <c:pt idx="448">
                  <c:v>0.37100499999999997</c:v>
                </c:pt>
                <c:pt idx="449">
                  <c:v>0.37183500000000003</c:v>
                </c:pt>
                <c:pt idx="450">
                  <c:v>0.37263999999999997</c:v>
                </c:pt>
                <c:pt idx="451">
                  <c:v>0.3735</c:v>
                </c:pt>
                <c:pt idx="452">
                  <c:v>0.37433</c:v>
                </c:pt>
                <c:pt idx="453">
                  <c:v>0.37515999999999999</c:v>
                </c:pt>
                <c:pt idx="454">
                  <c:v>0.37598500000000001</c:v>
                </c:pt>
                <c:pt idx="455">
                  <c:v>0.37684499999999999</c:v>
                </c:pt>
                <c:pt idx="456">
                  <c:v>0.37766</c:v>
                </c:pt>
                <c:pt idx="457">
                  <c:v>0.37847500000000001</c:v>
                </c:pt>
                <c:pt idx="458">
                  <c:v>0.37931499999999996</c:v>
                </c:pt>
                <c:pt idx="459">
                  <c:v>0.38017000000000001</c:v>
                </c:pt>
                <c:pt idx="460">
                  <c:v>0.38100999999999996</c:v>
                </c:pt>
                <c:pt idx="461">
                  <c:v>0.38181999999999999</c:v>
                </c:pt>
                <c:pt idx="462">
                  <c:v>0.38267000000000001</c:v>
                </c:pt>
                <c:pt idx="463">
                  <c:v>0.38350000000000001</c:v>
                </c:pt>
                <c:pt idx="464">
                  <c:v>0.38430500000000001</c:v>
                </c:pt>
                <c:pt idx="465">
                  <c:v>0.38515500000000003</c:v>
                </c:pt>
                <c:pt idx="466">
                  <c:v>0.38600500000000004</c:v>
                </c:pt>
                <c:pt idx="467">
                  <c:v>0.38681500000000002</c:v>
                </c:pt>
                <c:pt idx="468">
                  <c:v>0.38764999999999999</c:v>
                </c:pt>
                <c:pt idx="469">
                  <c:v>0.38848500000000002</c:v>
                </c:pt>
                <c:pt idx="470">
                  <c:v>0.38934000000000002</c:v>
                </c:pt>
                <c:pt idx="471">
                  <c:v>0.39015</c:v>
                </c:pt>
                <c:pt idx="472">
                  <c:v>0.39096999999999998</c:v>
                </c:pt>
                <c:pt idx="473">
                  <c:v>0.39181499999999997</c:v>
                </c:pt>
                <c:pt idx="474">
                  <c:v>0.39266000000000001</c:v>
                </c:pt>
                <c:pt idx="475">
                  <c:v>0.39350000000000002</c:v>
                </c:pt>
                <c:pt idx="476">
                  <c:v>0.39433499999999999</c:v>
                </c:pt>
                <c:pt idx="477">
                  <c:v>0.39515500000000003</c:v>
                </c:pt>
                <c:pt idx="478">
                  <c:v>0.39597000000000004</c:v>
                </c:pt>
                <c:pt idx="479">
                  <c:v>0.39681500000000003</c:v>
                </c:pt>
                <c:pt idx="480">
                  <c:v>0.39765</c:v>
                </c:pt>
                <c:pt idx="481">
                  <c:v>0.39849499999999999</c:v>
                </c:pt>
                <c:pt idx="482">
                  <c:v>0.39933999999999997</c:v>
                </c:pt>
                <c:pt idx="483">
                  <c:v>0.40015999999999996</c:v>
                </c:pt>
                <c:pt idx="484">
                  <c:v>0.40098500000000004</c:v>
                </c:pt>
                <c:pt idx="485">
                  <c:v>0.40180499999999997</c:v>
                </c:pt>
                <c:pt idx="486">
                  <c:v>0.40267500000000001</c:v>
                </c:pt>
                <c:pt idx="487">
                  <c:v>0.40347999999999995</c:v>
                </c:pt>
                <c:pt idx="488">
                  <c:v>0.40432499999999993</c:v>
                </c:pt>
                <c:pt idx="489">
                  <c:v>0.40515000000000001</c:v>
                </c:pt>
                <c:pt idx="490">
                  <c:v>0.40597500000000003</c:v>
                </c:pt>
                <c:pt idx="491">
                  <c:v>0.40682999999999997</c:v>
                </c:pt>
                <c:pt idx="492">
                  <c:v>0.40765000000000001</c:v>
                </c:pt>
                <c:pt idx="493">
                  <c:v>0.40850999999999998</c:v>
                </c:pt>
                <c:pt idx="494">
                  <c:v>0.40932000000000002</c:v>
                </c:pt>
                <c:pt idx="495">
                  <c:v>0.410165</c:v>
                </c:pt>
                <c:pt idx="496">
                  <c:v>0.41098999999999997</c:v>
                </c:pt>
                <c:pt idx="497">
                  <c:v>0.41182999999999997</c:v>
                </c:pt>
                <c:pt idx="498">
                  <c:v>0.41264000000000001</c:v>
                </c:pt>
                <c:pt idx="499">
                  <c:v>0.41349999999999998</c:v>
                </c:pt>
                <c:pt idx="500">
                  <c:v>0.41434499999999996</c:v>
                </c:pt>
                <c:pt idx="501">
                  <c:v>0.41517499999999996</c:v>
                </c:pt>
                <c:pt idx="502">
                  <c:v>0.41561500000000001</c:v>
                </c:pt>
                <c:pt idx="503">
                  <c:v>0.41579499999999997</c:v>
                </c:pt>
                <c:pt idx="504">
                  <c:v>0.41586999999999996</c:v>
                </c:pt>
                <c:pt idx="505">
                  <c:v>0.41600500000000001</c:v>
                </c:pt>
                <c:pt idx="506">
                  <c:v>0.41618000000000005</c:v>
                </c:pt>
              </c:numCache>
            </c:numRef>
          </c:xVal>
          <c:yVal>
            <c:numRef>
              <c:f>'Jim Subtractive'!$G$2:$G$508</c:f>
              <c:numCache>
                <c:formatCode>General</c:formatCode>
                <c:ptCount val="507"/>
                <c:pt idx="0">
                  <c:v>1.2405784963228804E-3</c:v>
                </c:pt>
                <c:pt idx="1">
                  <c:v>4.7040480983297585E-2</c:v>
                </c:pt>
                <c:pt idx="2">
                  <c:v>9.2592267771007708E-2</c:v>
                </c:pt>
                <c:pt idx="3">
                  <c:v>0.13815533254504805</c:v>
                </c:pt>
                <c:pt idx="4">
                  <c:v>0.18359433946945608</c:v>
                </c:pt>
                <c:pt idx="5">
                  <c:v>0.2291574042434964</c:v>
                </c:pt>
                <c:pt idx="6">
                  <c:v>0.2743708514413003</c:v>
                </c:pt>
                <c:pt idx="7">
                  <c:v>0.32006925205130315</c:v>
                </c:pt>
                <c:pt idx="8">
                  <c:v>0.36528269924910706</c:v>
                </c:pt>
                <c:pt idx="9">
                  <c:v>0.41084576402314738</c:v>
                </c:pt>
                <c:pt idx="10">
                  <c:v>0.45631860490654602</c:v>
                </c:pt>
                <c:pt idx="11">
                  <c:v>0.50082153896554682</c:v>
                </c:pt>
                <c:pt idx="12">
                  <c:v>0.54495229947565071</c:v>
                </c:pt>
                <c:pt idx="13">
                  <c:v>0.58326361903936741</c:v>
                </c:pt>
                <c:pt idx="14">
                  <c:v>0.61627428502788617</c:v>
                </c:pt>
                <c:pt idx="15">
                  <c:v>0.64743536125825096</c:v>
                </c:pt>
                <c:pt idx="16">
                  <c:v>0.67196498152645323</c:v>
                </c:pt>
                <c:pt idx="17">
                  <c:v>0.69431795043292555</c:v>
                </c:pt>
                <c:pt idx="18">
                  <c:v>0.71336646934464687</c:v>
                </c:pt>
                <c:pt idx="19">
                  <c:v>0.72946015583785373</c:v>
                </c:pt>
                <c:pt idx="20">
                  <c:v>0.74245239609025326</c:v>
                </c:pt>
                <c:pt idx="21">
                  <c:v>0.75321159504927182</c:v>
                </c:pt>
                <c:pt idx="22">
                  <c:v>0.76089190374014337</c:v>
                </c:pt>
                <c:pt idx="23">
                  <c:v>0.76674517864552139</c:v>
                </c:pt>
                <c:pt idx="24">
                  <c:v>0.7713014851229254</c:v>
                </c:pt>
                <c:pt idx="25">
                  <c:v>0.77478638289895974</c:v>
                </c:pt>
                <c:pt idx="26">
                  <c:v>0.77676003050674614</c:v>
                </c:pt>
                <c:pt idx="27">
                  <c:v>0.77965847299360946</c:v>
                </c:pt>
                <c:pt idx="28">
                  <c:v>0.7816208426150657</c:v>
                </c:pt>
                <c:pt idx="29">
                  <c:v>0.78287269909771884</c:v>
                </c:pt>
                <c:pt idx="30">
                  <c:v>0.78493657059614685</c:v>
                </c:pt>
                <c:pt idx="31">
                  <c:v>0.78693277417659369</c:v>
                </c:pt>
                <c:pt idx="32">
                  <c:v>0.78875980796208744</c:v>
                </c:pt>
                <c:pt idx="33">
                  <c:v>0.79082367946051546</c:v>
                </c:pt>
                <c:pt idx="34">
                  <c:v>0.7917146403806018</c:v>
                </c:pt>
                <c:pt idx="35">
                  <c:v>0.79249282143738631</c:v>
                </c:pt>
                <c:pt idx="36">
                  <c:v>0.79339506034380292</c:v>
                </c:pt>
                <c:pt idx="37">
                  <c:v>0.79433113320921012</c:v>
                </c:pt>
                <c:pt idx="38">
                  <c:v>0.79514314822498511</c:v>
                </c:pt>
                <c:pt idx="39">
                  <c:v>0.79684612416084655</c:v>
                </c:pt>
                <c:pt idx="40">
                  <c:v>0.79840248627441524</c:v>
                </c:pt>
                <c:pt idx="41">
                  <c:v>0.79991373644266306</c:v>
                </c:pt>
                <c:pt idx="42">
                  <c:v>0.80050019173183395</c:v>
                </c:pt>
                <c:pt idx="43">
                  <c:v>0.80148137654256202</c:v>
                </c:pt>
                <c:pt idx="44">
                  <c:v>0.80257534121659213</c:v>
                </c:pt>
                <c:pt idx="45">
                  <c:v>0.80330841032805567</c:v>
                </c:pt>
                <c:pt idx="46">
                  <c:v>0.80426703916612341</c:v>
                </c:pt>
                <c:pt idx="47">
                  <c:v>0.80580084530703167</c:v>
                </c:pt>
                <c:pt idx="48">
                  <c:v>0.80563167551207848</c:v>
                </c:pt>
                <c:pt idx="49">
                  <c:v>0.80629707670556083</c:v>
                </c:pt>
                <c:pt idx="50">
                  <c:v>0.80730081748894933</c:v>
                </c:pt>
                <c:pt idx="51">
                  <c:v>0.80801133062775243</c:v>
                </c:pt>
                <c:pt idx="52">
                  <c:v>0.80881206765719715</c:v>
                </c:pt>
                <c:pt idx="53">
                  <c:v>0.81040226372975654</c:v>
                </c:pt>
                <c:pt idx="54">
                  <c:v>0.81136089256782429</c:v>
                </c:pt>
                <c:pt idx="55">
                  <c:v>0.8114849504174565</c:v>
                </c:pt>
                <c:pt idx="56">
                  <c:v>0.81164284222607941</c:v>
                </c:pt>
                <c:pt idx="57">
                  <c:v>0.81283830877708152</c:v>
                </c:pt>
                <c:pt idx="58">
                  <c:v>0.81332326218928042</c:v>
                </c:pt>
                <c:pt idx="59">
                  <c:v>0.81429316901367832</c:v>
                </c:pt>
                <c:pt idx="60">
                  <c:v>0.81482323437119808</c:v>
                </c:pt>
                <c:pt idx="61">
                  <c:v>0.81630065058045542</c:v>
                </c:pt>
                <c:pt idx="62">
                  <c:v>0.81680815996531464</c:v>
                </c:pt>
                <c:pt idx="63">
                  <c:v>0.81661643419770114</c:v>
                </c:pt>
                <c:pt idx="64">
                  <c:v>0.81827429818824171</c:v>
                </c:pt>
                <c:pt idx="65">
                  <c:v>0.81812768436594896</c:v>
                </c:pt>
                <c:pt idx="66">
                  <c:v>0.81933442890328123</c:v>
                </c:pt>
                <c:pt idx="67">
                  <c:v>0.81979682634281981</c:v>
                </c:pt>
                <c:pt idx="68">
                  <c:v>0.82122913060675617</c:v>
                </c:pt>
                <c:pt idx="69">
                  <c:v>0.82207497958152187</c:v>
                </c:pt>
                <c:pt idx="70">
                  <c:v>0.82137574442904893</c:v>
                </c:pt>
                <c:pt idx="71">
                  <c:v>0.82278549272032486</c:v>
                </c:pt>
                <c:pt idx="72">
                  <c:v>0.82364261968142072</c:v>
                </c:pt>
                <c:pt idx="73">
                  <c:v>0.82444335671086555</c:v>
                </c:pt>
                <c:pt idx="74">
                  <c:v>0.82409373913462902</c:v>
                </c:pt>
                <c:pt idx="75">
                  <c:v>0.82486064220508326</c:v>
                </c:pt>
                <c:pt idx="76">
                  <c:v>0.82572904715250928</c:v>
                </c:pt>
                <c:pt idx="77">
                  <c:v>0.82642828230498211</c:v>
                </c:pt>
                <c:pt idx="78">
                  <c:v>0.82715007343011537</c:v>
                </c:pt>
                <c:pt idx="79">
                  <c:v>0.827725250732956</c:v>
                </c:pt>
                <c:pt idx="80">
                  <c:v>0.82874026950267476</c:v>
                </c:pt>
                <c:pt idx="81">
                  <c:v>0.82775908469194659</c:v>
                </c:pt>
                <c:pt idx="82">
                  <c:v>0.82901094117459972</c:v>
                </c:pt>
                <c:pt idx="83">
                  <c:v>0.82949589458679873</c:v>
                </c:pt>
                <c:pt idx="84">
                  <c:v>0.82985679014936531</c:v>
                </c:pt>
                <c:pt idx="85">
                  <c:v>0.83123270448165076</c:v>
                </c:pt>
                <c:pt idx="86">
                  <c:v>0.83113120260467888</c:v>
                </c:pt>
                <c:pt idx="87">
                  <c:v>0.83243944901898292</c:v>
                </c:pt>
                <c:pt idx="88">
                  <c:v>0.83301462632182355</c:v>
                </c:pt>
                <c:pt idx="89">
                  <c:v>0.83286801249953091</c:v>
                </c:pt>
                <c:pt idx="90">
                  <c:v>0.83321763007576732</c:v>
                </c:pt>
                <c:pt idx="91">
                  <c:v>0.83366874952897574</c:v>
                </c:pt>
                <c:pt idx="92">
                  <c:v>0.83433415072245787</c:v>
                </c:pt>
                <c:pt idx="93">
                  <c:v>0.8350672198339214</c:v>
                </c:pt>
                <c:pt idx="94">
                  <c:v>0.83572134304107348</c:v>
                </c:pt>
                <c:pt idx="95">
                  <c:v>0.83636418826189529</c:v>
                </c:pt>
                <c:pt idx="96">
                  <c:v>0.83711981334601926</c:v>
                </c:pt>
                <c:pt idx="97">
                  <c:v>0.83735665105895363</c:v>
                </c:pt>
                <c:pt idx="98">
                  <c:v>0.83779649252583177</c:v>
                </c:pt>
                <c:pt idx="99">
                  <c:v>0.83820250003371921</c:v>
                </c:pt>
                <c:pt idx="100">
                  <c:v>0.83914985088545668</c:v>
                </c:pt>
                <c:pt idx="101">
                  <c:v>0.83907090498114523</c:v>
                </c:pt>
                <c:pt idx="102">
                  <c:v>0.83947691248903278</c:v>
                </c:pt>
                <c:pt idx="103">
                  <c:v>0.8401197577098547</c:v>
                </c:pt>
                <c:pt idx="104">
                  <c:v>0.84050320924508171</c:v>
                </c:pt>
                <c:pt idx="105">
                  <c:v>0.84140544815149843</c:v>
                </c:pt>
                <c:pt idx="106">
                  <c:v>0.84178889968672543</c:v>
                </c:pt>
                <c:pt idx="107">
                  <c:v>0.84298436623772743</c:v>
                </c:pt>
                <c:pt idx="108">
                  <c:v>0.84264602664782118</c:v>
                </c:pt>
                <c:pt idx="109">
                  <c:v>0.84344676367726601</c:v>
                </c:pt>
                <c:pt idx="110">
                  <c:v>0.84353698756790763</c:v>
                </c:pt>
                <c:pt idx="111">
                  <c:v>0.84420238876138998</c:v>
                </c:pt>
                <c:pt idx="112">
                  <c:v>0.84513846162679718</c:v>
                </c:pt>
                <c:pt idx="113">
                  <c:v>0.84480012203689103</c:v>
                </c:pt>
                <c:pt idx="114">
                  <c:v>0.84512718364046691</c:v>
                </c:pt>
                <c:pt idx="115">
                  <c:v>0.84639031810945031</c:v>
                </c:pt>
                <c:pt idx="116">
                  <c:v>0.84646926401376166</c:v>
                </c:pt>
                <c:pt idx="117">
                  <c:v>0.84725872305687633</c:v>
                </c:pt>
                <c:pt idx="118">
                  <c:v>0.84774367646907522</c:v>
                </c:pt>
                <c:pt idx="119">
                  <c:v>0.84769856452375436</c:v>
                </c:pt>
                <c:pt idx="120">
                  <c:v>0.84795795820934916</c:v>
                </c:pt>
                <c:pt idx="121">
                  <c:v>0.84873613926613356</c:v>
                </c:pt>
                <c:pt idx="122">
                  <c:v>0.84904064489704911</c:v>
                </c:pt>
                <c:pt idx="123">
                  <c:v>0.84931131656897418</c:v>
                </c:pt>
                <c:pt idx="124">
                  <c:v>0.84963837817255017</c:v>
                </c:pt>
                <c:pt idx="125">
                  <c:v>0.85058572902428764</c:v>
                </c:pt>
                <c:pt idx="126">
                  <c:v>0.85109323840914697</c:v>
                </c:pt>
                <c:pt idx="127">
                  <c:v>0.85165713772565743</c:v>
                </c:pt>
                <c:pt idx="128">
                  <c:v>0.8511834622997887</c:v>
                </c:pt>
                <c:pt idx="129">
                  <c:v>0.85204058926088444</c:v>
                </c:pt>
                <c:pt idx="130">
                  <c:v>0.85284132629032927</c:v>
                </c:pt>
                <c:pt idx="131">
                  <c:v>0.85276238038601782</c:v>
                </c:pt>
                <c:pt idx="132">
                  <c:v>0.85359695137445313</c:v>
                </c:pt>
                <c:pt idx="133">
                  <c:v>0.85383378908738761</c:v>
                </c:pt>
                <c:pt idx="134">
                  <c:v>0.85377739915573647</c:v>
                </c:pt>
                <c:pt idx="135">
                  <c:v>0.85372100922408545</c:v>
                </c:pt>
                <c:pt idx="136">
                  <c:v>0.85463452611683233</c:v>
                </c:pt>
                <c:pt idx="137">
                  <c:v>0.85486008584343653</c:v>
                </c:pt>
                <c:pt idx="138">
                  <c:v>0.85650667184764684</c:v>
                </c:pt>
                <c:pt idx="139">
                  <c:v>0.85645028191599581</c:v>
                </c:pt>
                <c:pt idx="140">
                  <c:v>0.85670967560159061</c:v>
                </c:pt>
                <c:pt idx="141">
                  <c:v>0.85657433976562813</c:v>
                </c:pt>
                <c:pt idx="142">
                  <c:v>0.85711568310947805</c:v>
                </c:pt>
                <c:pt idx="143">
                  <c:v>0.85788258617993218</c:v>
                </c:pt>
                <c:pt idx="144">
                  <c:v>0.85828859368781962</c:v>
                </c:pt>
                <c:pt idx="145">
                  <c:v>0.85840137355112178</c:v>
                </c:pt>
                <c:pt idx="146">
                  <c:v>0.85861565529139572</c:v>
                </c:pt>
                <c:pt idx="147">
                  <c:v>0.8590442187719437</c:v>
                </c:pt>
                <c:pt idx="148">
                  <c:v>0.85890888293598122</c:v>
                </c:pt>
                <c:pt idx="149">
                  <c:v>0.85977728788340713</c:v>
                </c:pt>
                <c:pt idx="150">
                  <c:v>0.86037502115890818</c:v>
                </c:pt>
                <c:pt idx="151">
                  <c:v>0.86045396706321964</c:v>
                </c:pt>
                <c:pt idx="152">
                  <c:v>0.8604990790085405</c:v>
                </c:pt>
                <c:pt idx="153">
                  <c:v>0.86148026381926857</c:v>
                </c:pt>
                <c:pt idx="154">
                  <c:v>0.86181860340917482</c:v>
                </c:pt>
                <c:pt idx="155">
                  <c:v>0.86216822098541135</c:v>
                </c:pt>
                <c:pt idx="156">
                  <c:v>0.86170582354587277</c:v>
                </c:pt>
                <c:pt idx="157">
                  <c:v>0.8628900121105445</c:v>
                </c:pt>
                <c:pt idx="158">
                  <c:v>0.86345391142705508</c:v>
                </c:pt>
                <c:pt idx="159">
                  <c:v>0.8632170737141206</c:v>
                </c:pt>
                <c:pt idx="160">
                  <c:v>0.86323962968678103</c:v>
                </c:pt>
                <c:pt idx="161">
                  <c:v>0.86387119692127268</c:v>
                </c:pt>
                <c:pt idx="162">
                  <c:v>0.86420953651117893</c:v>
                </c:pt>
                <c:pt idx="163">
                  <c:v>0.86443509623778303</c:v>
                </c:pt>
                <c:pt idx="164">
                  <c:v>0.86506666347227468</c:v>
                </c:pt>
                <c:pt idx="165">
                  <c:v>0.86540500306218093</c:v>
                </c:pt>
                <c:pt idx="166">
                  <c:v>0.86599145835135183</c:v>
                </c:pt>
                <c:pt idx="167">
                  <c:v>0.86546139299383196</c:v>
                </c:pt>
                <c:pt idx="168">
                  <c:v>0.86666813753116423</c:v>
                </c:pt>
                <c:pt idx="169">
                  <c:v>0.86584484452905908</c:v>
                </c:pt>
                <c:pt idx="170">
                  <c:v>0.8669388092030893</c:v>
                </c:pt>
                <c:pt idx="171">
                  <c:v>0.86750270851959965</c:v>
                </c:pt>
                <c:pt idx="172">
                  <c:v>0.86718692490235383</c:v>
                </c:pt>
                <c:pt idx="173">
                  <c:v>0.86834855749436524</c:v>
                </c:pt>
                <c:pt idx="174">
                  <c:v>0.86766060032822256</c:v>
                </c:pt>
                <c:pt idx="175">
                  <c:v>0.86824705561739335</c:v>
                </c:pt>
                <c:pt idx="176">
                  <c:v>0.86848389333032783</c:v>
                </c:pt>
                <c:pt idx="177">
                  <c:v>0.86937485425041416</c:v>
                </c:pt>
                <c:pt idx="178">
                  <c:v>0.86928463035977255</c:v>
                </c:pt>
                <c:pt idx="179">
                  <c:v>0.86900268070151732</c:v>
                </c:pt>
                <c:pt idx="180">
                  <c:v>0.86976958377197156</c:v>
                </c:pt>
                <c:pt idx="181">
                  <c:v>0.87054776482875584</c:v>
                </c:pt>
                <c:pt idx="182">
                  <c:v>0.87093121636398296</c:v>
                </c:pt>
                <c:pt idx="183">
                  <c:v>0.87048009691077455</c:v>
                </c:pt>
                <c:pt idx="184">
                  <c:v>0.87154022762581418</c:v>
                </c:pt>
                <c:pt idx="185">
                  <c:v>0.87150639366682348</c:v>
                </c:pt>
                <c:pt idx="186">
                  <c:v>0.87110038615893604</c:v>
                </c:pt>
                <c:pt idx="187">
                  <c:v>0.87199134707902237</c:v>
                </c:pt>
                <c:pt idx="188">
                  <c:v>0.87143872574884218</c:v>
                </c:pt>
                <c:pt idx="189">
                  <c:v>0.87265674827250472</c:v>
                </c:pt>
                <c:pt idx="190">
                  <c:v>0.87218307284663599</c:v>
                </c:pt>
                <c:pt idx="191">
                  <c:v>0.87299508786241098</c:v>
                </c:pt>
                <c:pt idx="192">
                  <c:v>0.87349131926094015</c:v>
                </c:pt>
                <c:pt idx="193">
                  <c:v>0.87410033052277136</c:v>
                </c:pt>
                <c:pt idx="194">
                  <c:v>0.87344620731561928</c:v>
                </c:pt>
                <c:pt idx="195">
                  <c:v>0.87455144997597967</c:v>
                </c:pt>
                <c:pt idx="196">
                  <c:v>0.87440483615368692</c:v>
                </c:pt>
                <c:pt idx="197">
                  <c:v>0.87444994809900778</c:v>
                </c:pt>
                <c:pt idx="198">
                  <c:v>0.87446122608533805</c:v>
                </c:pt>
                <c:pt idx="199">
                  <c:v>0.87470934178460247</c:v>
                </c:pt>
                <c:pt idx="200">
                  <c:v>0.87592736430826501</c:v>
                </c:pt>
                <c:pt idx="201">
                  <c:v>0.87537474297808482</c:v>
                </c:pt>
                <c:pt idx="202">
                  <c:v>0.87611909007587851</c:v>
                </c:pt>
                <c:pt idx="203">
                  <c:v>0.87640103973413375</c:v>
                </c:pt>
                <c:pt idx="204">
                  <c:v>0.87669426737871925</c:v>
                </c:pt>
                <c:pt idx="205">
                  <c:v>0.87640103973413375</c:v>
                </c:pt>
                <c:pt idx="206">
                  <c:v>0.87740478051752224</c:v>
                </c:pt>
                <c:pt idx="207">
                  <c:v>0.87601758819890674</c:v>
                </c:pt>
                <c:pt idx="208">
                  <c:v>0.87802506976568373</c:v>
                </c:pt>
                <c:pt idx="209">
                  <c:v>0.87676193529670043</c:v>
                </c:pt>
                <c:pt idx="210">
                  <c:v>0.87707771891394626</c:v>
                </c:pt>
                <c:pt idx="211">
                  <c:v>0.87869047095916597</c:v>
                </c:pt>
                <c:pt idx="212">
                  <c:v>0.87872430491815667</c:v>
                </c:pt>
                <c:pt idx="213">
                  <c:v>0.87882580679512845</c:v>
                </c:pt>
                <c:pt idx="214">
                  <c:v>0.87849874519155247</c:v>
                </c:pt>
                <c:pt idx="215">
                  <c:v>0.87887091874044931</c:v>
                </c:pt>
                <c:pt idx="216">
                  <c:v>0.87943481805695967</c:v>
                </c:pt>
                <c:pt idx="217">
                  <c:v>0.87936715013897848</c:v>
                </c:pt>
                <c:pt idx="218">
                  <c:v>0.87933331617998789</c:v>
                </c:pt>
                <c:pt idx="219">
                  <c:v>0.8801678871684232</c:v>
                </c:pt>
                <c:pt idx="220">
                  <c:v>0.88074306447126383</c:v>
                </c:pt>
                <c:pt idx="221">
                  <c:v>0.8799761614008097</c:v>
                </c:pt>
                <c:pt idx="222">
                  <c:v>0.88054006071732005</c:v>
                </c:pt>
                <c:pt idx="223">
                  <c:v>0.8807543424575941</c:v>
                </c:pt>
                <c:pt idx="224">
                  <c:v>0.88061900662163162</c:v>
                </c:pt>
                <c:pt idx="225">
                  <c:v>0.88105884808850965</c:v>
                </c:pt>
                <c:pt idx="226">
                  <c:v>0.88167913733667114</c:v>
                </c:pt>
                <c:pt idx="227">
                  <c:v>0.88196108699492626</c:v>
                </c:pt>
                <c:pt idx="228">
                  <c:v>0.88234453853015338</c:v>
                </c:pt>
                <c:pt idx="229">
                  <c:v>0.88210770081721901</c:v>
                </c:pt>
                <c:pt idx="230">
                  <c:v>0.88286332590134298</c:v>
                </c:pt>
                <c:pt idx="231">
                  <c:v>0.88215281276253987</c:v>
                </c:pt>
                <c:pt idx="232">
                  <c:v>0.88257009825675747</c:v>
                </c:pt>
                <c:pt idx="233">
                  <c:v>0.88314527555959821</c:v>
                </c:pt>
                <c:pt idx="234">
                  <c:v>0.88331444535455128</c:v>
                </c:pt>
                <c:pt idx="235">
                  <c:v>0.8836978968897784</c:v>
                </c:pt>
                <c:pt idx="236">
                  <c:v>0.8836640629307877</c:v>
                </c:pt>
                <c:pt idx="237">
                  <c:v>0.88358511702647624</c:v>
                </c:pt>
                <c:pt idx="238">
                  <c:v>0.88381067675308045</c:v>
                </c:pt>
                <c:pt idx="239">
                  <c:v>0.88481441753646894</c:v>
                </c:pt>
                <c:pt idx="240">
                  <c:v>0.88397984654803352</c:v>
                </c:pt>
                <c:pt idx="241">
                  <c:v>0.88465652572784603</c:v>
                </c:pt>
                <c:pt idx="242">
                  <c:v>0.884216684260968</c:v>
                </c:pt>
                <c:pt idx="243">
                  <c:v>0.88476930559114819</c:v>
                </c:pt>
                <c:pt idx="244">
                  <c:v>0.88501742129041261</c:v>
                </c:pt>
                <c:pt idx="245">
                  <c:v>0.88509636719472418</c:v>
                </c:pt>
                <c:pt idx="246">
                  <c:v>0.88546854074362102</c:v>
                </c:pt>
                <c:pt idx="247">
                  <c:v>0.88620160985508456</c:v>
                </c:pt>
                <c:pt idx="248">
                  <c:v>0.88555876463426264</c:v>
                </c:pt>
                <c:pt idx="249">
                  <c:v>0.88527681497600741</c:v>
                </c:pt>
                <c:pt idx="250">
                  <c:v>0.8866752852809533</c:v>
                </c:pt>
                <c:pt idx="251">
                  <c:v>0.88648355951333968</c:v>
                </c:pt>
                <c:pt idx="252">
                  <c:v>0.88677678715792507</c:v>
                </c:pt>
                <c:pt idx="253">
                  <c:v>0.88594221616948976</c:v>
                </c:pt>
                <c:pt idx="254">
                  <c:v>0.88681062111691578</c:v>
                </c:pt>
                <c:pt idx="255">
                  <c:v>0.88725046258379381</c:v>
                </c:pt>
                <c:pt idx="256">
                  <c:v>0.88676550917159491</c:v>
                </c:pt>
                <c:pt idx="257">
                  <c:v>0.88788202981828557</c:v>
                </c:pt>
                <c:pt idx="258">
                  <c:v>0.88758880217370006</c:v>
                </c:pt>
                <c:pt idx="259">
                  <c:v>0.88814142350388026</c:v>
                </c:pt>
                <c:pt idx="260">
                  <c:v>0.88794969773626686</c:v>
                </c:pt>
                <c:pt idx="261">
                  <c:v>0.88790458579094589</c:v>
                </c:pt>
                <c:pt idx="262">
                  <c:v>0.8880624775995688</c:v>
                </c:pt>
                <c:pt idx="263">
                  <c:v>0.88897599449231568</c:v>
                </c:pt>
                <c:pt idx="264">
                  <c:v>0.8884233731621356</c:v>
                </c:pt>
                <c:pt idx="265">
                  <c:v>0.88853615302543754</c:v>
                </c:pt>
                <c:pt idx="266">
                  <c:v>0.89026168493395941</c:v>
                </c:pt>
                <c:pt idx="267">
                  <c:v>0.88868276684773029</c:v>
                </c:pt>
                <c:pt idx="268">
                  <c:v>0.88878426872470218</c:v>
                </c:pt>
                <c:pt idx="269">
                  <c:v>0.88845720712112608</c:v>
                </c:pt>
                <c:pt idx="270">
                  <c:v>0.89018273902964795</c:v>
                </c:pt>
                <c:pt idx="271">
                  <c:v>0.88987823339873229</c:v>
                </c:pt>
                <c:pt idx="272">
                  <c:v>0.88956244978148646</c:v>
                </c:pt>
                <c:pt idx="273">
                  <c:v>0.88950605984983555</c:v>
                </c:pt>
                <c:pt idx="274">
                  <c:v>0.89014890507065736</c:v>
                </c:pt>
                <c:pt idx="275">
                  <c:v>0.88961883971313749</c:v>
                </c:pt>
                <c:pt idx="276">
                  <c:v>0.89005868118001574</c:v>
                </c:pt>
                <c:pt idx="277">
                  <c:v>0.89060002452386566</c:v>
                </c:pt>
                <c:pt idx="278">
                  <c:v>0.89109625592239483</c:v>
                </c:pt>
                <c:pt idx="279">
                  <c:v>0.89080302827780944</c:v>
                </c:pt>
                <c:pt idx="280">
                  <c:v>0.89091580814111149</c:v>
                </c:pt>
                <c:pt idx="281">
                  <c:v>0.89119775779936661</c:v>
                </c:pt>
                <c:pt idx="282">
                  <c:v>0.89106242196340413</c:v>
                </c:pt>
                <c:pt idx="283">
                  <c:v>0.89155865336193341</c:v>
                </c:pt>
                <c:pt idx="284">
                  <c:v>0.89063385848285626</c:v>
                </c:pt>
                <c:pt idx="285">
                  <c:v>0.89144587349863125</c:v>
                </c:pt>
                <c:pt idx="286">
                  <c:v>0.89150226343028227</c:v>
                </c:pt>
                <c:pt idx="287">
                  <c:v>0.89169398919789589</c:v>
                </c:pt>
                <c:pt idx="288">
                  <c:v>0.89146842947129168</c:v>
                </c:pt>
                <c:pt idx="289">
                  <c:v>0.89240450233669888</c:v>
                </c:pt>
                <c:pt idx="290">
                  <c:v>0.8925285601863312</c:v>
                </c:pt>
                <c:pt idx="291">
                  <c:v>0.89199849482881144</c:v>
                </c:pt>
                <c:pt idx="292">
                  <c:v>0.89229172247339694</c:v>
                </c:pt>
                <c:pt idx="293">
                  <c:v>0.8927541199129353</c:v>
                </c:pt>
                <c:pt idx="294">
                  <c:v>0.89253983817266136</c:v>
                </c:pt>
                <c:pt idx="295">
                  <c:v>0.89198721684248117</c:v>
                </c:pt>
                <c:pt idx="296">
                  <c:v>0.89257367213165206</c:v>
                </c:pt>
                <c:pt idx="297">
                  <c:v>0.8927541199129353</c:v>
                </c:pt>
                <c:pt idx="298">
                  <c:v>0.89312629346183225</c:v>
                </c:pt>
                <c:pt idx="299">
                  <c:v>0.89260750609064266</c:v>
                </c:pt>
                <c:pt idx="300">
                  <c:v>0.89345335506540835</c:v>
                </c:pt>
                <c:pt idx="301">
                  <c:v>0.89380297264164477</c:v>
                </c:pt>
                <c:pt idx="302">
                  <c:v>0.89255111615899163</c:v>
                </c:pt>
                <c:pt idx="303">
                  <c:v>0.89337440916109689</c:v>
                </c:pt>
                <c:pt idx="304">
                  <c:v>0.89407364431356973</c:v>
                </c:pt>
                <c:pt idx="305">
                  <c:v>0.8941751461905415</c:v>
                </c:pt>
                <c:pt idx="306">
                  <c:v>0.89372402673733331</c:v>
                </c:pt>
                <c:pt idx="307">
                  <c:v>0.89388191854595622</c:v>
                </c:pt>
                <c:pt idx="308">
                  <c:v>0.89373530472366347</c:v>
                </c:pt>
                <c:pt idx="309">
                  <c:v>0.89380297264164477</c:v>
                </c:pt>
                <c:pt idx="310">
                  <c:v>0.89392703049127709</c:v>
                </c:pt>
                <c:pt idx="311">
                  <c:v>0.89399469840925827</c:v>
                </c:pt>
                <c:pt idx="312">
                  <c:v>0.89436687195815512</c:v>
                </c:pt>
                <c:pt idx="313">
                  <c:v>0.8947616014797124</c:v>
                </c:pt>
                <c:pt idx="314">
                  <c:v>0.89434431598549469</c:v>
                </c:pt>
                <c:pt idx="315">
                  <c:v>0.89466009960274051</c:v>
                </c:pt>
                <c:pt idx="316">
                  <c:v>0.89524655489191129</c:v>
                </c:pt>
                <c:pt idx="317">
                  <c:v>0.89485182537035401</c:v>
                </c:pt>
                <c:pt idx="318">
                  <c:v>0.89475032349338224</c:v>
                </c:pt>
                <c:pt idx="319">
                  <c:v>0.89520144294659054</c:v>
                </c:pt>
                <c:pt idx="320">
                  <c:v>0.89471648953439153</c:v>
                </c:pt>
                <c:pt idx="321">
                  <c:v>0.89489693731567488</c:v>
                </c:pt>
                <c:pt idx="322">
                  <c:v>0.89440070591714582</c:v>
                </c:pt>
                <c:pt idx="323">
                  <c:v>0.89559617246814771</c:v>
                </c:pt>
                <c:pt idx="324">
                  <c:v>0.89544955864585507</c:v>
                </c:pt>
                <c:pt idx="325">
                  <c:v>0.89508866308328849</c:v>
                </c:pt>
                <c:pt idx="326">
                  <c:v>0.89525783287824157</c:v>
                </c:pt>
                <c:pt idx="327">
                  <c:v>0.89559617246814771</c:v>
                </c:pt>
                <c:pt idx="328">
                  <c:v>0.89542700267319475</c:v>
                </c:pt>
                <c:pt idx="329">
                  <c:v>0.8957315083041103</c:v>
                </c:pt>
                <c:pt idx="330">
                  <c:v>0.89560745045447798</c:v>
                </c:pt>
                <c:pt idx="331">
                  <c:v>0.89600217997603526</c:v>
                </c:pt>
                <c:pt idx="332">
                  <c:v>0.89602473594869569</c:v>
                </c:pt>
                <c:pt idx="333">
                  <c:v>0.89591195608539365</c:v>
                </c:pt>
                <c:pt idx="334">
                  <c:v>0.89581045420842176</c:v>
                </c:pt>
                <c:pt idx="335">
                  <c:v>0.89569767434511971</c:v>
                </c:pt>
                <c:pt idx="336">
                  <c:v>0.89618262775731861</c:v>
                </c:pt>
                <c:pt idx="337">
                  <c:v>0.89563000642713841</c:v>
                </c:pt>
                <c:pt idx="338">
                  <c:v>0.89690441888245198</c:v>
                </c:pt>
                <c:pt idx="339">
                  <c:v>0.89535933475521345</c:v>
                </c:pt>
                <c:pt idx="340">
                  <c:v>0.89603601393502597</c:v>
                </c:pt>
                <c:pt idx="341">
                  <c:v>0.89548339260484577</c:v>
                </c:pt>
                <c:pt idx="342">
                  <c:v>0.89605856990768629</c:v>
                </c:pt>
                <c:pt idx="343">
                  <c:v>0.89665630318318734</c:v>
                </c:pt>
                <c:pt idx="344">
                  <c:v>0.89634051956594152</c:v>
                </c:pt>
                <c:pt idx="345">
                  <c:v>0.89618262775731861</c:v>
                </c:pt>
                <c:pt idx="346">
                  <c:v>0.89693825284144257</c:v>
                </c:pt>
                <c:pt idx="347">
                  <c:v>0.89605856990768629</c:v>
                </c:pt>
                <c:pt idx="348">
                  <c:v>0.89576534226310089</c:v>
                </c:pt>
                <c:pt idx="349">
                  <c:v>0.89655480130621545</c:v>
                </c:pt>
                <c:pt idx="350">
                  <c:v>0.89597962400337483</c:v>
                </c:pt>
                <c:pt idx="351">
                  <c:v>0.89682547297814041</c:v>
                </c:pt>
                <c:pt idx="352">
                  <c:v>0.89613751581199774</c:v>
                </c:pt>
                <c:pt idx="353">
                  <c:v>0.89613751581199774</c:v>
                </c:pt>
                <c:pt idx="354">
                  <c:v>0.89658863526520616</c:v>
                </c:pt>
                <c:pt idx="355">
                  <c:v>0.89644202144291341</c:v>
                </c:pt>
                <c:pt idx="356">
                  <c:v>0.89590067809906349</c:v>
                </c:pt>
                <c:pt idx="357">
                  <c:v>0.89703975471841446</c:v>
                </c:pt>
                <c:pt idx="358">
                  <c:v>0.89618262775731861</c:v>
                </c:pt>
                <c:pt idx="359">
                  <c:v>0.8959909019897051</c:v>
                </c:pt>
                <c:pt idx="360">
                  <c:v>0.89626157366163006</c:v>
                </c:pt>
                <c:pt idx="361">
                  <c:v>0.89567511837245917</c:v>
                </c:pt>
                <c:pt idx="362">
                  <c:v>0.89617134977098845</c:v>
                </c:pt>
                <c:pt idx="363">
                  <c:v>0.8961487937983279</c:v>
                </c:pt>
                <c:pt idx="364">
                  <c:v>0.89630668560695093</c:v>
                </c:pt>
                <c:pt idx="365">
                  <c:v>0.89619390574364877</c:v>
                </c:pt>
                <c:pt idx="366">
                  <c:v>0.89641946547025297</c:v>
                </c:pt>
                <c:pt idx="367">
                  <c:v>0.89549467059117593</c:v>
                </c:pt>
                <c:pt idx="368">
                  <c:v>0.89585556615374251</c:v>
                </c:pt>
                <c:pt idx="369">
                  <c:v>0.89613751581199774</c:v>
                </c:pt>
                <c:pt idx="370">
                  <c:v>0.89641946547025297</c:v>
                </c:pt>
                <c:pt idx="371">
                  <c:v>0.89583301018108219</c:v>
                </c:pt>
                <c:pt idx="372">
                  <c:v>0.89564128441346857</c:v>
                </c:pt>
                <c:pt idx="373">
                  <c:v>0.89530294482356243</c:v>
                </c:pt>
                <c:pt idx="374">
                  <c:v>0.89560745045447798</c:v>
                </c:pt>
                <c:pt idx="375">
                  <c:v>0.89531422280989259</c:v>
                </c:pt>
                <c:pt idx="376">
                  <c:v>0.89540444670053421</c:v>
                </c:pt>
                <c:pt idx="377">
                  <c:v>0.89566384038612901</c:v>
                </c:pt>
                <c:pt idx="378">
                  <c:v>0.89507738509695822</c:v>
                </c:pt>
                <c:pt idx="379">
                  <c:v>0.89526911086457173</c:v>
                </c:pt>
                <c:pt idx="380">
                  <c:v>0.89525783287824157</c:v>
                </c:pt>
                <c:pt idx="381">
                  <c:v>0.89553978253649669</c:v>
                </c:pt>
                <c:pt idx="382">
                  <c:v>0.89460370967108949</c:v>
                </c:pt>
                <c:pt idx="383">
                  <c:v>0.8945022077941176</c:v>
                </c:pt>
                <c:pt idx="384">
                  <c:v>0.89475032349338224</c:v>
                </c:pt>
                <c:pt idx="385">
                  <c:v>0.89477287946604256</c:v>
                </c:pt>
                <c:pt idx="386">
                  <c:v>0.89436687195815512</c:v>
                </c:pt>
                <c:pt idx="387">
                  <c:v>0.89314884943449269</c:v>
                </c:pt>
                <c:pt idx="388">
                  <c:v>0.89444581786246657</c:v>
                </c:pt>
                <c:pt idx="389">
                  <c:v>0.89397214243659784</c:v>
                </c:pt>
                <c:pt idx="390">
                  <c:v>0.89321651735247387</c:v>
                </c:pt>
                <c:pt idx="391">
                  <c:v>0.89314884943449269</c:v>
                </c:pt>
                <c:pt idx="392">
                  <c:v>0.89400597639558843</c:v>
                </c:pt>
                <c:pt idx="393">
                  <c:v>0.89310373748917182</c:v>
                </c:pt>
                <c:pt idx="394">
                  <c:v>0.89212255267844376</c:v>
                </c:pt>
                <c:pt idx="395">
                  <c:v>0.89232555643238742</c:v>
                </c:pt>
                <c:pt idx="396">
                  <c:v>0.89216766462376462</c:v>
                </c:pt>
                <c:pt idx="397">
                  <c:v>0.89202105080147187</c:v>
                </c:pt>
                <c:pt idx="398">
                  <c:v>0.89182932503385837</c:v>
                </c:pt>
                <c:pt idx="399">
                  <c:v>0.89122031377202715</c:v>
                </c:pt>
                <c:pt idx="400">
                  <c:v>0.89155865336193341</c:v>
                </c:pt>
                <c:pt idx="401">
                  <c:v>0.8900361252073552</c:v>
                </c:pt>
                <c:pt idx="402">
                  <c:v>0.89040829875625216</c:v>
                </c:pt>
                <c:pt idx="403">
                  <c:v>0.89132181564899893</c:v>
                </c:pt>
                <c:pt idx="404">
                  <c:v>0.89022785097496882</c:v>
                </c:pt>
                <c:pt idx="405">
                  <c:v>0.88911133032827827</c:v>
                </c:pt>
                <c:pt idx="406">
                  <c:v>0.8881639794765408</c:v>
                </c:pt>
                <c:pt idx="407">
                  <c:v>0.88869404483406056</c:v>
                </c:pt>
                <c:pt idx="408">
                  <c:v>0.88810758954488966</c:v>
                </c:pt>
                <c:pt idx="409">
                  <c:v>0.8878369178729647</c:v>
                </c:pt>
                <c:pt idx="410">
                  <c:v>0.88741963237874699</c:v>
                </c:pt>
                <c:pt idx="411">
                  <c:v>0.88695723493920842</c:v>
                </c:pt>
                <c:pt idx="412">
                  <c:v>0.88637077965003763</c:v>
                </c:pt>
                <c:pt idx="413">
                  <c:v>0.88412646037032627</c:v>
                </c:pt>
                <c:pt idx="414">
                  <c:v>0.88479186156380851</c:v>
                </c:pt>
                <c:pt idx="415">
                  <c:v>0.88357383904014608</c:v>
                </c:pt>
                <c:pt idx="416">
                  <c:v>0.88350617112216479</c:v>
                </c:pt>
                <c:pt idx="417">
                  <c:v>0.88306632965528675</c:v>
                </c:pt>
                <c:pt idx="418">
                  <c:v>0.88232198255749306</c:v>
                </c:pt>
                <c:pt idx="419">
                  <c:v>0.88170169330933157</c:v>
                </c:pt>
                <c:pt idx="420">
                  <c:v>0.88069795252594307</c:v>
                </c:pt>
                <c:pt idx="421">
                  <c:v>0.87902881054907223</c:v>
                </c:pt>
                <c:pt idx="422">
                  <c:v>0.87920925833035557</c:v>
                </c:pt>
                <c:pt idx="423">
                  <c:v>0.87858896908219419</c:v>
                </c:pt>
                <c:pt idx="424">
                  <c:v>0.87622059195285051</c:v>
                </c:pt>
                <c:pt idx="425">
                  <c:v>0.87594992028092544</c:v>
                </c:pt>
                <c:pt idx="426">
                  <c:v>0.87460783990763069</c:v>
                </c:pt>
                <c:pt idx="427">
                  <c:v>0.87403266260479007</c:v>
                </c:pt>
                <c:pt idx="428">
                  <c:v>0.87221690680562658</c:v>
                </c:pt>
                <c:pt idx="429">
                  <c:v>0.87199134707902237</c:v>
                </c:pt>
                <c:pt idx="430">
                  <c:v>0.87110038615893604</c:v>
                </c:pt>
                <c:pt idx="431">
                  <c:v>0.86956658001802778</c:v>
                </c:pt>
                <c:pt idx="432">
                  <c:v>0.86740120664262776</c:v>
                </c:pt>
                <c:pt idx="433">
                  <c:v>0.86643129981822986</c:v>
                </c:pt>
                <c:pt idx="434">
                  <c:v>0.86502155152695392</c:v>
                </c:pt>
                <c:pt idx="435">
                  <c:v>0.86372458309898004</c:v>
                </c:pt>
                <c:pt idx="436">
                  <c:v>0.86272084231559154</c:v>
                </c:pt>
                <c:pt idx="437">
                  <c:v>0.86089380853009778</c:v>
                </c:pt>
                <c:pt idx="438">
                  <c:v>0.85983367781505815</c:v>
                </c:pt>
                <c:pt idx="439">
                  <c:v>0.85757808054901663</c:v>
                </c:pt>
                <c:pt idx="440">
                  <c:v>0.85541270717361673</c:v>
                </c:pt>
                <c:pt idx="441">
                  <c:v>0.85439768840389796</c:v>
                </c:pt>
                <c:pt idx="442">
                  <c:v>0.85296538413996159</c:v>
                </c:pt>
                <c:pt idx="443">
                  <c:v>0.85022483346172106</c:v>
                </c:pt>
                <c:pt idx="444">
                  <c:v>0.84951432032291785</c:v>
                </c:pt>
                <c:pt idx="445">
                  <c:v>0.84754067271513145</c:v>
                </c:pt>
                <c:pt idx="446">
                  <c:v>0.84495801384551383</c:v>
                </c:pt>
                <c:pt idx="447">
                  <c:v>0.84279264047011393</c:v>
                </c:pt>
                <c:pt idx="448">
                  <c:v>0.84039042938177966</c:v>
                </c:pt>
                <c:pt idx="449">
                  <c:v>0.83965736027031612</c:v>
                </c:pt>
                <c:pt idx="450">
                  <c:v>0.83760476675821827</c:v>
                </c:pt>
                <c:pt idx="451">
                  <c:v>0.83459354440805267</c:v>
                </c:pt>
                <c:pt idx="452">
                  <c:v>0.83234922512834131</c:v>
                </c:pt>
                <c:pt idx="453">
                  <c:v>0.83024024168459243</c:v>
                </c:pt>
                <c:pt idx="454">
                  <c:v>0.82710496148479462</c:v>
                </c:pt>
                <c:pt idx="455">
                  <c:v>0.82514259186333838</c:v>
                </c:pt>
                <c:pt idx="456">
                  <c:v>0.82280804869298529</c:v>
                </c:pt>
                <c:pt idx="457">
                  <c:v>0.82099229289382192</c:v>
                </c:pt>
                <c:pt idx="458">
                  <c:v>0.81676304801999378</c:v>
                </c:pt>
                <c:pt idx="459">
                  <c:v>0.81432700297266891</c:v>
                </c:pt>
                <c:pt idx="460">
                  <c:v>0.8114511164584659</c:v>
                </c:pt>
                <c:pt idx="461">
                  <c:v>0.80956769274132112</c:v>
                </c:pt>
                <c:pt idx="462">
                  <c:v>0.80615046288326808</c:v>
                </c:pt>
                <c:pt idx="463">
                  <c:v>0.80265428712090359</c:v>
                </c:pt>
                <c:pt idx="464">
                  <c:v>0.80081597534907967</c:v>
                </c:pt>
                <c:pt idx="465">
                  <c:v>0.79673334429754439</c:v>
                </c:pt>
                <c:pt idx="466">
                  <c:v>0.79333867041215178</c:v>
                </c:pt>
                <c:pt idx="467">
                  <c:v>0.78945904311456028</c:v>
                </c:pt>
                <c:pt idx="468">
                  <c:v>0.78698916410824471</c:v>
                </c:pt>
                <c:pt idx="469">
                  <c:v>0.78331254056459687</c:v>
                </c:pt>
                <c:pt idx="470">
                  <c:v>0.77955697111663769</c:v>
                </c:pt>
                <c:pt idx="471">
                  <c:v>0.77646680286216063</c:v>
                </c:pt>
                <c:pt idx="472">
                  <c:v>0.77289168119548479</c:v>
                </c:pt>
                <c:pt idx="473">
                  <c:v>0.76882032813027967</c:v>
                </c:pt>
                <c:pt idx="474">
                  <c:v>0.7644106354751683</c:v>
                </c:pt>
                <c:pt idx="475">
                  <c:v>0.76090318172647364</c:v>
                </c:pt>
                <c:pt idx="476">
                  <c:v>0.75714761227851435</c:v>
                </c:pt>
                <c:pt idx="477">
                  <c:v>0.75277175358239357</c:v>
                </c:pt>
                <c:pt idx="478">
                  <c:v>0.74778688362444168</c:v>
                </c:pt>
                <c:pt idx="479">
                  <c:v>0.74353508277795333</c:v>
                </c:pt>
                <c:pt idx="480">
                  <c:v>0.73880960650559613</c:v>
                </c:pt>
                <c:pt idx="481">
                  <c:v>0.73420818808287136</c:v>
                </c:pt>
                <c:pt idx="482">
                  <c:v>0.73010300105867554</c:v>
                </c:pt>
                <c:pt idx="483">
                  <c:v>0.7259075901438381</c:v>
                </c:pt>
                <c:pt idx="484">
                  <c:v>0.72088888622689562</c:v>
                </c:pt>
                <c:pt idx="485">
                  <c:v>0.71546417480206548</c:v>
                </c:pt>
                <c:pt idx="486">
                  <c:v>0.71027630109016993</c:v>
                </c:pt>
                <c:pt idx="487">
                  <c:v>0.70484031167900962</c:v>
                </c:pt>
                <c:pt idx="488">
                  <c:v>0.69938176629518889</c:v>
                </c:pt>
                <c:pt idx="489">
                  <c:v>0.69417133661063279</c:v>
                </c:pt>
                <c:pt idx="490">
                  <c:v>0.68860001136351001</c:v>
                </c:pt>
                <c:pt idx="491">
                  <c:v>0.6828144043761134</c:v>
                </c:pt>
                <c:pt idx="492">
                  <c:v>0.67663406786715941</c:v>
                </c:pt>
                <c:pt idx="493">
                  <c:v>0.67032967350857309</c:v>
                </c:pt>
                <c:pt idx="494">
                  <c:v>0.6640816690816379</c:v>
                </c:pt>
                <c:pt idx="495">
                  <c:v>0.65787877660002358</c:v>
                </c:pt>
                <c:pt idx="496">
                  <c:v>0.65028869179979354</c:v>
                </c:pt>
                <c:pt idx="497">
                  <c:v>0.64290161075350727</c:v>
                </c:pt>
                <c:pt idx="498">
                  <c:v>0.63507468824034286</c:v>
                </c:pt>
                <c:pt idx="499">
                  <c:v>0.62566884764094943</c:v>
                </c:pt>
                <c:pt idx="500">
                  <c:v>0.61446980721505295</c:v>
                </c:pt>
                <c:pt idx="501">
                  <c:v>0.60293242719925011</c:v>
                </c:pt>
                <c:pt idx="502">
                  <c:v>0.55594833614760353</c:v>
                </c:pt>
                <c:pt idx="503">
                  <c:v>0.49550960740401889</c:v>
                </c:pt>
                <c:pt idx="504">
                  <c:v>0.44961948102640248</c:v>
                </c:pt>
                <c:pt idx="505">
                  <c:v>0.40153014731439551</c:v>
                </c:pt>
                <c:pt idx="506">
                  <c:v>0.36280154225646127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0DCB-458D-A04E-63692D115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2564416"/>
        <c:axId val="1212565856"/>
      </c:scatterChart>
      <c:valAx>
        <c:axId val="1212564416"/>
        <c:scaling>
          <c:orientation val="minMax"/>
          <c:max val="0.5250000000000000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Strain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565856"/>
        <c:crosses val="autoZero"/>
        <c:crossBetween val="midCat"/>
      </c:valAx>
      <c:valAx>
        <c:axId val="12125658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Stress (GPa)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564416"/>
        <c:crosses val="autoZero"/>
        <c:crossBetween val="midCat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3ADC96-CDB2-4C5F-A689-4856CA1B6DFA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BA0514-44E5-4097-9C8D-07FAEDA7D4C1}">
      <dgm:prSet/>
      <dgm:spPr/>
      <dgm:t>
        <a:bodyPr/>
        <a:lstStyle/>
        <a:p>
          <a:pPr algn="ctr"/>
          <a:r>
            <a:rPr lang="en-US" b="0"/>
            <a:t>Requirements</a:t>
          </a:r>
        </a:p>
      </dgm:t>
    </dgm:pt>
    <dgm:pt modelId="{0731EE0E-0BFF-4029-B5CB-FA547539CBC0}" type="sibTrans" cxnId="{8598F66F-7A9D-42D1-AF11-EBEADC6E04DD}">
      <dgm:prSet/>
      <dgm:spPr/>
      <dgm:t>
        <a:bodyPr/>
        <a:lstStyle/>
        <a:p>
          <a:endParaRPr lang="en-US"/>
        </a:p>
      </dgm:t>
    </dgm:pt>
    <dgm:pt modelId="{94685F2B-E452-410D-B670-62E93B44363C}" type="parTrans" cxnId="{8598F66F-7A9D-42D1-AF11-EBEADC6E04DD}">
      <dgm:prSet/>
      <dgm:spPr/>
      <dgm:t>
        <a:bodyPr/>
        <a:lstStyle/>
        <a:p>
          <a:endParaRPr lang="en-US"/>
        </a:p>
      </dgm:t>
    </dgm:pt>
    <dgm:pt modelId="{CBA61084-24FD-414A-B20D-59A5D45170E0}">
      <dgm:prSet/>
      <dgm:spPr/>
      <dgm:t>
        <a:bodyPr/>
        <a:lstStyle/>
        <a:p>
          <a:pPr algn="ctr"/>
          <a:r>
            <a:rPr lang="en-US" b="0"/>
            <a:t>Consultation with Stakeholders</a:t>
          </a:r>
        </a:p>
      </dgm:t>
    </dgm:pt>
    <dgm:pt modelId="{BE2DC219-1B5D-40E0-8840-5C34DEF29970}" type="parTrans" cxnId="{9307461C-A411-4E3F-BC24-29F7AB038769}">
      <dgm:prSet/>
      <dgm:spPr/>
      <dgm:t>
        <a:bodyPr/>
        <a:lstStyle/>
        <a:p>
          <a:endParaRPr lang="en-US"/>
        </a:p>
      </dgm:t>
    </dgm:pt>
    <dgm:pt modelId="{3CA9A09F-5BCC-4836-AAFD-E2E9B6A35860}" type="sibTrans" cxnId="{9307461C-A411-4E3F-BC24-29F7AB038769}">
      <dgm:prSet/>
      <dgm:spPr/>
      <dgm:t>
        <a:bodyPr/>
        <a:lstStyle/>
        <a:p>
          <a:endParaRPr lang="en-US"/>
        </a:p>
      </dgm:t>
    </dgm:pt>
    <dgm:pt modelId="{C791996E-DE5D-490B-B53C-9709FE58A6E0}">
      <dgm:prSet/>
      <dgm:spPr/>
      <dgm:t>
        <a:bodyPr/>
        <a:lstStyle/>
        <a:p>
          <a:pPr algn="l"/>
          <a:r>
            <a:rPr lang="en-US" b="1"/>
            <a:t>Equipment: </a:t>
          </a:r>
          <a:r>
            <a:rPr lang="en-US" b="0"/>
            <a:t>Wet-separating vacuum, argon tank holder, PPE, wire EDM/bandsaw, etc.</a:t>
          </a:r>
        </a:p>
      </dgm:t>
    </dgm:pt>
    <dgm:pt modelId="{7B4662D2-B921-4904-8A9A-2A9678A6F915}" type="parTrans" cxnId="{1F1D82A9-6715-4ACA-92B8-5CAF33B2911F}">
      <dgm:prSet/>
      <dgm:spPr/>
      <dgm:t>
        <a:bodyPr/>
        <a:lstStyle/>
        <a:p>
          <a:endParaRPr lang="en-US"/>
        </a:p>
      </dgm:t>
    </dgm:pt>
    <dgm:pt modelId="{E97C2DAF-45B1-446E-908D-97F761A691F2}" type="sibTrans" cxnId="{1F1D82A9-6715-4ACA-92B8-5CAF33B2911F}">
      <dgm:prSet/>
      <dgm:spPr/>
      <dgm:t>
        <a:bodyPr/>
        <a:lstStyle/>
        <a:p>
          <a:endParaRPr lang="en-US"/>
        </a:p>
      </dgm:t>
    </dgm:pt>
    <dgm:pt modelId="{BD7AC01F-FC6E-4AD7-BD85-19FE69D4308C}">
      <dgm:prSet/>
      <dgm:spPr/>
      <dgm:t>
        <a:bodyPr/>
        <a:lstStyle/>
        <a:p>
          <a:pPr algn="l"/>
          <a:r>
            <a:rPr lang="en-US" b="1" dirty="0"/>
            <a:t>Software: </a:t>
          </a:r>
          <a:r>
            <a:rPr lang="en-US" b="0" dirty="0"/>
            <a:t>Magics, Autodesk </a:t>
          </a:r>
          <a:r>
            <a:rPr lang="en-US" b="0" dirty="0" err="1"/>
            <a:t>Netfabb</a:t>
          </a:r>
          <a:endParaRPr lang="en-US" b="0" dirty="0"/>
        </a:p>
        <a:p>
          <a:pPr algn="l"/>
          <a:r>
            <a:rPr lang="en-US" b="1" dirty="0"/>
            <a:t>Lab: </a:t>
          </a:r>
          <a:r>
            <a:rPr lang="en-US" b="0" dirty="0"/>
            <a:t>240V outlet, chemical disposal</a:t>
          </a:r>
        </a:p>
      </dgm:t>
    </dgm:pt>
    <dgm:pt modelId="{337BFE37-633C-4BF9-B20A-AB0C189A1AB5}" type="parTrans" cxnId="{7754DD26-C696-42B2-9739-2BE9B695EA61}">
      <dgm:prSet/>
      <dgm:spPr/>
      <dgm:t>
        <a:bodyPr/>
        <a:lstStyle/>
        <a:p>
          <a:endParaRPr lang="en-US"/>
        </a:p>
      </dgm:t>
    </dgm:pt>
    <dgm:pt modelId="{3D0BF1A3-DED5-4EA3-A106-40349C1DE08C}" type="sibTrans" cxnId="{7754DD26-C696-42B2-9739-2BE9B695EA61}">
      <dgm:prSet/>
      <dgm:spPr/>
      <dgm:t>
        <a:bodyPr/>
        <a:lstStyle/>
        <a:p>
          <a:endParaRPr lang="en-US"/>
        </a:p>
      </dgm:t>
    </dgm:pt>
    <dgm:pt modelId="{4724FFB0-AA56-45E6-9EDC-2B28B5466C2F}">
      <dgm:prSet/>
      <dgm:spPr/>
      <dgm:t>
        <a:bodyPr/>
        <a:lstStyle/>
        <a:p>
          <a:pPr algn="l">
            <a:buSzPts val="1000"/>
            <a:buFont typeface="Courier New" panose="02070309020205020404" pitchFamily="49" charset="0"/>
            <a:buChar char="o"/>
          </a:pPr>
          <a:r>
            <a:rPr lang="en-US" b="1"/>
            <a:t>Mike Downey: </a:t>
          </a:r>
          <a:r>
            <a:rPr lang="en-US"/>
            <a:t>Industry expert and donation involvement.</a:t>
          </a:r>
        </a:p>
      </dgm:t>
    </dgm:pt>
    <dgm:pt modelId="{92F244DF-BE4A-4259-BA92-030F32A8BB22}" type="parTrans" cxnId="{F2B45BBB-408F-4117-B2C4-9825D2FD93F7}">
      <dgm:prSet/>
      <dgm:spPr/>
      <dgm:t>
        <a:bodyPr/>
        <a:lstStyle/>
        <a:p>
          <a:endParaRPr lang="en-US"/>
        </a:p>
      </dgm:t>
    </dgm:pt>
    <dgm:pt modelId="{B53BDDA1-64C1-48B2-9F24-38916E7DFB2F}" type="sibTrans" cxnId="{F2B45BBB-408F-4117-B2C4-9825D2FD93F7}">
      <dgm:prSet/>
      <dgm:spPr/>
      <dgm:t>
        <a:bodyPr/>
        <a:lstStyle/>
        <a:p>
          <a:endParaRPr lang="en-US"/>
        </a:p>
      </dgm:t>
    </dgm:pt>
    <dgm:pt modelId="{E9618CE2-94BB-42EA-8E7E-C639380D6A6C}">
      <dgm:prSet/>
      <dgm:spPr/>
      <dgm:t>
        <a:bodyPr/>
        <a:lstStyle/>
        <a:p>
          <a:pPr algn="l">
            <a:buSzPts val="1000"/>
            <a:buFont typeface="Courier New" panose="02070309020205020404" pitchFamily="49" charset="0"/>
            <a:buChar char="o"/>
          </a:pPr>
          <a:r>
            <a:rPr lang="en-US" b="1"/>
            <a:t>Dr. Constantin </a:t>
          </a:r>
          <a:r>
            <a:rPr lang="en-US" b="1" err="1"/>
            <a:t>Ciocanel</a:t>
          </a:r>
          <a:r>
            <a:rPr lang="en-US" b="1"/>
            <a:t>: </a:t>
          </a:r>
          <a:r>
            <a:rPr lang="en-US"/>
            <a:t>ME Department Chair and project sponsor</a:t>
          </a:r>
        </a:p>
      </dgm:t>
    </dgm:pt>
    <dgm:pt modelId="{358DA746-1C56-4522-97C7-FDA77E2960D8}" type="parTrans" cxnId="{6EF73692-B60E-4AE6-8C6C-FA33E7A9817B}">
      <dgm:prSet/>
      <dgm:spPr/>
      <dgm:t>
        <a:bodyPr/>
        <a:lstStyle/>
        <a:p>
          <a:endParaRPr lang="en-US"/>
        </a:p>
      </dgm:t>
    </dgm:pt>
    <dgm:pt modelId="{F0C8B303-E62A-4BBE-A860-4DF1FE8C5483}" type="sibTrans" cxnId="{6EF73692-B60E-4AE6-8C6C-FA33E7A9817B}">
      <dgm:prSet/>
      <dgm:spPr/>
      <dgm:t>
        <a:bodyPr/>
        <a:lstStyle/>
        <a:p>
          <a:endParaRPr lang="en-US"/>
        </a:p>
      </dgm:t>
    </dgm:pt>
    <dgm:pt modelId="{45DDF61F-210B-4FDC-AD57-B1B861EEC338}">
      <dgm:prSet/>
      <dgm:spPr/>
      <dgm:t>
        <a:bodyPr/>
        <a:lstStyle/>
        <a:p>
          <a:pPr algn="l">
            <a:buSzPts val="1000"/>
            <a:buFont typeface="Courier New" panose="02070309020205020404" pitchFamily="49" charset="0"/>
            <a:buChar char="o"/>
          </a:pPr>
          <a:r>
            <a:rPr lang="en-US" b="1"/>
            <a:t>Honeywell and U of A: </a:t>
          </a:r>
          <a:r>
            <a:rPr lang="en-US"/>
            <a:t>Industry standards and successful installation</a:t>
          </a:r>
        </a:p>
      </dgm:t>
    </dgm:pt>
    <dgm:pt modelId="{244AE58C-352B-487B-9344-FE50A2F9B599}" type="parTrans" cxnId="{0041907A-CD11-4E58-941D-CF260D3FCA43}">
      <dgm:prSet/>
      <dgm:spPr/>
      <dgm:t>
        <a:bodyPr/>
        <a:lstStyle/>
        <a:p>
          <a:endParaRPr lang="en-US"/>
        </a:p>
      </dgm:t>
    </dgm:pt>
    <dgm:pt modelId="{4A51FC91-2D3F-4491-A7FB-524DDC8261B4}" type="sibTrans" cxnId="{0041907A-CD11-4E58-941D-CF260D3FCA43}">
      <dgm:prSet/>
      <dgm:spPr/>
      <dgm:t>
        <a:bodyPr/>
        <a:lstStyle/>
        <a:p>
          <a:endParaRPr lang="en-US"/>
        </a:p>
      </dgm:t>
    </dgm:pt>
    <dgm:pt modelId="{30924312-3DB9-4DE1-9611-D27EA5BEAA63}" type="pres">
      <dgm:prSet presAssocID="{923ADC96-CDB2-4C5F-A689-4856CA1B6DFA}" presName="Name0" presStyleCnt="0">
        <dgm:presLayoutVars>
          <dgm:dir/>
          <dgm:animLvl val="lvl"/>
          <dgm:resizeHandles val="exact"/>
        </dgm:presLayoutVars>
      </dgm:prSet>
      <dgm:spPr/>
    </dgm:pt>
    <dgm:pt modelId="{B2F77147-68FD-4A54-B8A8-AB644A9442E8}" type="pres">
      <dgm:prSet presAssocID="{D4BA0514-44E5-4097-9C8D-07FAEDA7D4C1}" presName="linNode" presStyleCnt="0"/>
      <dgm:spPr/>
    </dgm:pt>
    <dgm:pt modelId="{CDF716F3-D8FA-4AFF-9574-4BF32F64C556}" type="pres">
      <dgm:prSet presAssocID="{D4BA0514-44E5-4097-9C8D-07FAEDA7D4C1}" presName="parentText" presStyleLbl="alignNode1" presStyleIdx="0" presStyleCnt="2" custScaleX="167987">
        <dgm:presLayoutVars>
          <dgm:chMax val="1"/>
          <dgm:bulletEnabled/>
        </dgm:presLayoutVars>
      </dgm:prSet>
      <dgm:spPr/>
    </dgm:pt>
    <dgm:pt modelId="{3AC43B33-77A1-47FD-AC9F-72E673E44151}" type="pres">
      <dgm:prSet presAssocID="{D4BA0514-44E5-4097-9C8D-07FAEDA7D4C1}" presName="descendantText" presStyleLbl="alignAccFollowNode1" presStyleIdx="0" presStyleCnt="2">
        <dgm:presLayoutVars>
          <dgm:bulletEnabled/>
        </dgm:presLayoutVars>
      </dgm:prSet>
      <dgm:spPr/>
    </dgm:pt>
    <dgm:pt modelId="{2294FC54-EE81-431E-BAE7-087E7519F040}" type="pres">
      <dgm:prSet presAssocID="{0731EE0E-0BFF-4029-B5CB-FA547539CBC0}" presName="sp" presStyleCnt="0"/>
      <dgm:spPr/>
    </dgm:pt>
    <dgm:pt modelId="{87D6BD7E-4CDC-44F0-9706-E86087364C5B}" type="pres">
      <dgm:prSet presAssocID="{CBA61084-24FD-414A-B20D-59A5D45170E0}" presName="linNode" presStyleCnt="0"/>
      <dgm:spPr/>
    </dgm:pt>
    <dgm:pt modelId="{2862BF15-F33B-4D72-BC8D-7DCED82EC880}" type="pres">
      <dgm:prSet presAssocID="{CBA61084-24FD-414A-B20D-59A5D45170E0}" presName="parentText" presStyleLbl="alignNode1" presStyleIdx="1" presStyleCnt="2" custScaleX="167987">
        <dgm:presLayoutVars>
          <dgm:chMax val="1"/>
          <dgm:bulletEnabled/>
        </dgm:presLayoutVars>
      </dgm:prSet>
      <dgm:spPr/>
    </dgm:pt>
    <dgm:pt modelId="{FCAC6038-2D8D-472D-BBC8-483F0DDA7F09}" type="pres">
      <dgm:prSet presAssocID="{CBA61084-24FD-414A-B20D-59A5D45170E0}" presName="descendantText" presStyleLbl="alignAccFollowNode1" presStyleIdx="1" presStyleCnt="2">
        <dgm:presLayoutVars>
          <dgm:bulletEnabled/>
        </dgm:presLayoutVars>
      </dgm:prSet>
      <dgm:spPr/>
    </dgm:pt>
  </dgm:ptLst>
  <dgm:cxnLst>
    <dgm:cxn modelId="{7D58560A-BC8B-4289-BDD6-86F395B5050F}" type="presOf" srcId="{CBA61084-24FD-414A-B20D-59A5D45170E0}" destId="{2862BF15-F33B-4D72-BC8D-7DCED82EC880}" srcOrd="0" destOrd="0" presId="urn:microsoft.com/office/officeart/2016/7/layout/VerticalSolidActionList"/>
    <dgm:cxn modelId="{9307461C-A411-4E3F-BC24-29F7AB038769}" srcId="{923ADC96-CDB2-4C5F-A689-4856CA1B6DFA}" destId="{CBA61084-24FD-414A-B20D-59A5D45170E0}" srcOrd="1" destOrd="0" parTransId="{BE2DC219-1B5D-40E0-8840-5C34DEF29970}" sibTransId="{3CA9A09F-5BCC-4836-AAFD-E2E9B6A35860}"/>
    <dgm:cxn modelId="{7754DD26-C696-42B2-9739-2BE9B695EA61}" srcId="{D4BA0514-44E5-4097-9C8D-07FAEDA7D4C1}" destId="{BD7AC01F-FC6E-4AD7-BD85-19FE69D4308C}" srcOrd="1" destOrd="0" parTransId="{337BFE37-633C-4BF9-B20A-AB0C189A1AB5}" sibTransId="{3D0BF1A3-DED5-4EA3-A106-40349C1DE08C}"/>
    <dgm:cxn modelId="{DC27A63A-BA96-4581-8336-CB651BB250D1}" type="presOf" srcId="{923ADC96-CDB2-4C5F-A689-4856CA1B6DFA}" destId="{30924312-3DB9-4DE1-9611-D27EA5BEAA63}" srcOrd="0" destOrd="0" presId="urn:microsoft.com/office/officeart/2016/7/layout/VerticalSolidActionList"/>
    <dgm:cxn modelId="{513C6763-3D20-474C-94EA-68394E6C4F1B}" type="presOf" srcId="{45DDF61F-210B-4FDC-AD57-B1B861EEC338}" destId="{FCAC6038-2D8D-472D-BBC8-483F0DDA7F09}" srcOrd="0" destOrd="2" presId="urn:microsoft.com/office/officeart/2016/7/layout/VerticalSolidActionList"/>
    <dgm:cxn modelId="{10C3F24B-4DC8-4F1E-8C82-8DAB0E3B9F3E}" type="presOf" srcId="{C791996E-DE5D-490B-B53C-9709FE58A6E0}" destId="{3AC43B33-77A1-47FD-AC9F-72E673E44151}" srcOrd="0" destOrd="0" presId="urn:microsoft.com/office/officeart/2016/7/layout/VerticalSolidActionList"/>
    <dgm:cxn modelId="{8598F66F-7A9D-42D1-AF11-EBEADC6E04DD}" srcId="{923ADC96-CDB2-4C5F-A689-4856CA1B6DFA}" destId="{D4BA0514-44E5-4097-9C8D-07FAEDA7D4C1}" srcOrd="0" destOrd="0" parTransId="{94685F2B-E452-410D-B670-62E93B44363C}" sibTransId="{0731EE0E-0BFF-4029-B5CB-FA547539CBC0}"/>
    <dgm:cxn modelId="{0041907A-CD11-4E58-941D-CF260D3FCA43}" srcId="{CBA61084-24FD-414A-B20D-59A5D45170E0}" destId="{45DDF61F-210B-4FDC-AD57-B1B861EEC338}" srcOrd="2" destOrd="0" parTransId="{244AE58C-352B-487B-9344-FE50A2F9B599}" sibTransId="{4A51FC91-2D3F-4491-A7FB-524DDC8261B4}"/>
    <dgm:cxn modelId="{6EF73692-B60E-4AE6-8C6C-FA33E7A9817B}" srcId="{CBA61084-24FD-414A-B20D-59A5D45170E0}" destId="{E9618CE2-94BB-42EA-8E7E-C639380D6A6C}" srcOrd="1" destOrd="0" parTransId="{358DA746-1C56-4522-97C7-FDA77E2960D8}" sibTransId="{F0C8B303-E62A-4BBE-A860-4DF1FE8C5483}"/>
    <dgm:cxn modelId="{92D13E9B-F241-41EF-B9BB-8746B8703428}" type="presOf" srcId="{4724FFB0-AA56-45E6-9EDC-2B28B5466C2F}" destId="{FCAC6038-2D8D-472D-BBC8-483F0DDA7F09}" srcOrd="0" destOrd="0" presId="urn:microsoft.com/office/officeart/2016/7/layout/VerticalSolidActionList"/>
    <dgm:cxn modelId="{1F1D82A9-6715-4ACA-92B8-5CAF33B2911F}" srcId="{D4BA0514-44E5-4097-9C8D-07FAEDA7D4C1}" destId="{C791996E-DE5D-490B-B53C-9709FE58A6E0}" srcOrd="0" destOrd="0" parTransId="{7B4662D2-B921-4904-8A9A-2A9678A6F915}" sibTransId="{E97C2DAF-45B1-446E-908D-97F761A691F2}"/>
    <dgm:cxn modelId="{8E635CAF-0A30-4E31-B0D5-0B16CBB65B03}" type="presOf" srcId="{BD7AC01F-FC6E-4AD7-BD85-19FE69D4308C}" destId="{3AC43B33-77A1-47FD-AC9F-72E673E44151}" srcOrd="0" destOrd="1" presId="urn:microsoft.com/office/officeart/2016/7/layout/VerticalSolidActionList"/>
    <dgm:cxn modelId="{F2B45BBB-408F-4117-B2C4-9825D2FD93F7}" srcId="{CBA61084-24FD-414A-B20D-59A5D45170E0}" destId="{4724FFB0-AA56-45E6-9EDC-2B28B5466C2F}" srcOrd="0" destOrd="0" parTransId="{92F244DF-BE4A-4259-BA92-030F32A8BB22}" sibTransId="{B53BDDA1-64C1-48B2-9F24-38916E7DFB2F}"/>
    <dgm:cxn modelId="{E0C86DBC-4F4E-4B02-B645-6F86633A2746}" type="presOf" srcId="{E9618CE2-94BB-42EA-8E7E-C639380D6A6C}" destId="{FCAC6038-2D8D-472D-BBC8-483F0DDA7F09}" srcOrd="0" destOrd="1" presId="urn:microsoft.com/office/officeart/2016/7/layout/VerticalSolidActionList"/>
    <dgm:cxn modelId="{031DE7E5-5C3F-4F56-B23E-A2541C39D454}" type="presOf" srcId="{D4BA0514-44E5-4097-9C8D-07FAEDA7D4C1}" destId="{CDF716F3-D8FA-4AFF-9574-4BF32F64C556}" srcOrd="0" destOrd="0" presId="urn:microsoft.com/office/officeart/2016/7/layout/VerticalSolidActionList"/>
    <dgm:cxn modelId="{21C7BBF6-D45D-4B3B-92DD-1A3CA05DCC78}" type="presParOf" srcId="{30924312-3DB9-4DE1-9611-D27EA5BEAA63}" destId="{B2F77147-68FD-4A54-B8A8-AB644A9442E8}" srcOrd="0" destOrd="0" presId="urn:microsoft.com/office/officeart/2016/7/layout/VerticalSolidActionList"/>
    <dgm:cxn modelId="{5F3979EA-3146-4FD5-AED9-E87B63737381}" type="presParOf" srcId="{B2F77147-68FD-4A54-B8A8-AB644A9442E8}" destId="{CDF716F3-D8FA-4AFF-9574-4BF32F64C556}" srcOrd="0" destOrd="0" presId="urn:microsoft.com/office/officeart/2016/7/layout/VerticalSolidActionList"/>
    <dgm:cxn modelId="{EF5407D1-BD05-4781-A0F6-E668DD01AA5A}" type="presParOf" srcId="{B2F77147-68FD-4A54-B8A8-AB644A9442E8}" destId="{3AC43B33-77A1-47FD-AC9F-72E673E44151}" srcOrd="1" destOrd="0" presId="urn:microsoft.com/office/officeart/2016/7/layout/VerticalSolidActionList"/>
    <dgm:cxn modelId="{25745988-B64C-4C59-B41F-CEC924ED7877}" type="presParOf" srcId="{30924312-3DB9-4DE1-9611-D27EA5BEAA63}" destId="{2294FC54-EE81-431E-BAE7-087E7519F040}" srcOrd="1" destOrd="0" presId="urn:microsoft.com/office/officeart/2016/7/layout/VerticalSolidActionList"/>
    <dgm:cxn modelId="{02C72EF0-1CB6-45B7-AF81-0CB299C6C659}" type="presParOf" srcId="{30924312-3DB9-4DE1-9611-D27EA5BEAA63}" destId="{87D6BD7E-4CDC-44F0-9706-E86087364C5B}" srcOrd="2" destOrd="0" presId="urn:microsoft.com/office/officeart/2016/7/layout/VerticalSolidActionList"/>
    <dgm:cxn modelId="{125A625D-7D74-401B-B874-FE4DE4B55D68}" type="presParOf" srcId="{87D6BD7E-4CDC-44F0-9706-E86087364C5B}" destId="{2862BF15-F33B-4D72-BC8D-7DCED82EC880}" srcOrd="0" destOrd="0" presId="urn:microsoft.com/office/officeart/2016/7/layout/VerticalSolidActionList"/>
    <dgm:cxn modelId="{7724BFC1-E5ED-4DC6-9A6B-A422E58C0B68}" type="presParOf" srcId="{87D6BD7E-4CDC-44F0-9706-E86087364C5B}" destId="{FCAC6038-2D8D-472D-BBC8-483F0DDA7F09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23ADC96-CDB2-4C5F-A689-4856CA1B6DFA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BA0514-44E5-4097-9C8D-07FAEDA7D4C1}">
      <dgm:prSet/>
      <dgm:spPr/>
      <dgm:t>
        <a:bodyPr/>
        <a:lstStyle/>
        <a:p>
          <a:pPr algn="ctr"/>
          <a:r>
            <a:rPr lang="en-US" b="0"/>
            <a:t>Documentation</a:t>
          </a:r>
        </a:p>
      </dgm:t>
    </dgm:pt>
    <dgm:pt modelId="{0731EE0E-0BFF-4029-B5CB-FA547539CBC0}" type="sibTrans" cxnId="{8598F66F-7A9D-42D1-AF11-EBEADC6E04DD}">
      <dgm:prSet/>
      <dgm:spPr/>
      <dgm:t>
        <a:bodyPr/>
        <a:lstStyle/>
        <a:p>
          <a:endParaRPr lang="en-US"/>
        </a:p>
      </dgm:t>
    </dgm:pt>
    <dgm:pt modelId="{94685F2B-E452-410D-B670-62E93B44363C}" type="parTrans" cxnId="{8598F66F-7A9D-42D1-AF11-EBEADC6E04DD}">
      <dgm:prSet/>
      <dgm:spPr/>
      <dgm:t>
        <a:bodyPr/>
        <a:lstStyle/>
        <a:p>
          <a:endParaRPr lang="en-US"/>
        </a:p>
      </dgm:t>
    </dgm:pt>
    <dgm:pt modelId="{C791996E-DE5D-490B-B53C-9709FE58A6E0}">
      <dgm:prSet/>
      <dgm:spPr/>
      <dgm:t>
        <a:bodyPr/>
        <a:lstStyle/>
        <a:p>
          <a:pPr algn="l"/>
          <a:r>
            <a:rPr lang="en-US" b="1"/>
            <a:t>Ensure manuals and safety documentation are available and easily accessible</a:t>
          </a:r>
        </a:p>
      </dgm:t>
    </dgm:pt>
    <dgm:pt modelId="{7B4662D2-B921-4904-8A9A-2A9678A6F915}" type="parTrans" cxnId="{1F1D82A9-6715-4ACA-92B8-5CAF33B2911F}">
      <dgm:prSet/>
      <dgm:spPr/>
      <dgm:t>
        <a:bodyPr/>
        <a:lstStyle/>
        <a:p>
          <a:endParaRPr lang="en-US"/>
        </a:p>
      </dgm:t>
    </dgm:pt>
    <dgm:pt modelId="{E97C2DAF-45B1-446E-908D-97F761A691F2}" type="sibTrans" cxnId="{1F1D82A9-6715-4ACA-92B8-5CAF33B2911F}">
      <dgm:prSet/>
      <dgm:spPr/>
      <dgm:t>
        <a:bodyPr/>
        <a:lstStyle/>
        <a:p>
          <a:endParaRPr lang="en-US"/>
        </a:p>
      </dgm:t>
    </dgm:pt>
    <dgm:pt modelId="{30924312-3DB9-4DE1-9611-D27EA5BEAA63}" type="pres">
      <dgm:prSet presAssocID="{923ADC96-CDB2-4C5F-A689-4856CA1B6DFA}" presName="Name0" presStyleCnt="0">
        <dgm:presLayoutVars>
          <dgm:dir/>
          <dgm:animLvl val="lvl"/>
          <dgm:resizeHandles val="exact"/>
        </dgm:presLayoutVars>
      </dgm:prSet>
      <dgm:spPr/>
    </dgm:pt>
    <dgm:pt modelId="{B2F77147-68FD-4A54-B8A8-AB644A9442E8}" type="pres">
      <dgm:prSet presAssocID="{D4BA0514-44E5-4097-9C8D-07FAEDA7D4C1}" presName="linNode" presStyleCnt="0"/>
      <dgm:spPr/>
    </dgm:pt>
    <dgm:pt modelId="{CDF716F3-D8FA-4AFF-9574-4BF32F64C556}" type="pres">
      <dgm:prSet presAssocID="{D4BA0514-44E5-4097-9C8D-07FAEDA7D4C1}" presName="parentText" presStyleLbl="alignNode1" presStyleIdx="0" presStyleCnt="1" custScaleX="167987">
        <dgm:presLayoutVars>
          <dgm:chMax val="1"/>
          <dgm:bulletEnabled/>
        </dgm:presLayoutVars>
      </dgm:prSet>
      <dgm:spPr/>
    </dgm:pt>
    <dgm:pt modelId="{3AC43B33-77A1-47FD-AC9F-72E673E44151}" type="pres">
      <dgm:prSet presAssocID="{D4BA0514-44E5-4097-9C8D-07FAEDA7D4C1}" presName="descendantText" presStyleLbl="alignAccFollowNode1" presStyleIdx="0" presStyleCnt="1">
        <dgm:presLayoutVars>
          <dgm:bulletEnabled/>
        </dgm:presLayoutVars>
      </dgm:prSet>
      <dgm:spPr/>
    </dgm:pt>
  </dgm:ptLst>
  <dgm:cxnLst>
    <dgm:cxn modelId="{DC27A63A-BA96-4581-8336-CB651BB250D1}" type="presOf" srcId="{923ADC96-CDB2-4C5F-A689-4856CA1B6DFA}" destId="{30924312-3DB9-4DE1-9611-D27EA5BEAA63}" srcOrd="0" destOrd="0" presId="urn:microsoft.com/office/officeart/2016/7/layout/VerticalSolidActionList"/>
    <dgm:cxn modelId="{10C3F24B-4DC8-4F1E-8C82-8DAB0E3B9F3E}" type="presOf" srcId="{C791996E-DE5D-490B-B53C-9709FE58A6E0}" destId="{3AC43B33-77A1-47FD-AC9F-72E673E44151}" srcOrd="0" destOrd="0" presId="urn:microsoft.com/office/officeart/2016/7/layout/VerticalSolidActionList"/>
    <dgm:cxn modelId="{8598F66F-7A9D-42D1-AF11-EBEADC6E04DD}" srcId="{923ADC96-CDB2-4C5F-A689-4856CA1B6DFA}" destId="{D4BA0514-44E5-4097-9C8D-07FAEDA7D4C1}" srcOrd="0" destOrd="0" parTransId="{94685F2B-E452-410D-B670-62E93B44363C}" sibTransId="{0731EE0E-0BFF-4029-B5CB-FA547539CBC0}"/>
    <dgm:cxn modelId="{1F1D82A9-6715-4ACA-92B8-5CAF33B2911F}" srcId="{D4BA0514-44E5-4097-9C8D-07FAEDA7D4C1}" destId="{C791996E-DE5D-490B-B53C-9709FE58A6E0}" srcOrd="0" destOrd="0" parTransId="{7B4662D2-B921-4904-8A9A-2A9678A6F915}" sibTransId="{E97C2DAF-45B1-446E-908D-97F761A691F2}"/>
    <dgm:cxn modelId="{031DE7E5-5C3F-4F56-B23E-A2541C39D454}" type="presOf" srcId="{D4BA0514-44E5-4097-9C8D-07FAEDA7D4C1}" destId="{CDF716F3-D8FA-4AFF-9574-4BF32F64C556}" srcOrd="0" destOrd="0" presId="urn:microsoft.com/office/officeart/2016/7/layout/VerticalSolidActionList"/>
    <dgm:cxn modelId="{21C7BBF6-D45D-4B3B-92DD-1A3CA05DCC78}" type="presParOf" srcId="{30924312-3DB9-4DE1-9611-D27EA5BEAA63}" destId="{B2F77147-68FD-4A54-B8A8-AB644A9442E8}" srcOrd="0" destOrd="0" presId="urn:microsoft.com/office/officeart/2016/7/layout/VerticalSolidActionList"/>
    <dgm:cxn modelId="{5F3979EA-3146-4FD5-AED9-E87B63737381}" type="presParOf" srcId="{B2F77147-68FD-4A54-B8A8-AB644A9442E8}" destId="{CDF716F3-D8FA-4AFF-9574-4BF32F64C556}" srcOrd="0" destOrd="0" presId="urn:microsoft.com/office/officeart/2016/7/layout/VerticalSolidActionList"/>
    <dgm:cxn modelId="{EF5407D1-BD05-4781-A0F6-E668DD01AA5A}" type="presParOf" srcId="{B2F77147-68FD-4A54-B8A8-AB644A9442E8}" destId="{3AC43B33-77A1-47FD-AC9F-72E673E44151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3ADC96-CDB2-4C5F-A689-4856CA1B6DFA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BA0514-44E5-4097-9C8D-07FAEDA7D4C1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en-US" b="0"/>
            <a:t>Vendor Research</a:t>
          </a:r>
        </a:p>
      </dgm:t>
    </dgm:pt>
    <dgm:pt modelId="{0731EE0E-0BFF-4029-B5CB-FA547539CBC0}" type="sibTrans" cxnId="{8598F66F-7A9D-42D1-AF11-EBEADC6E04DD}">
      <dgm:prSet/>
      <dgm:spPr/>
      <dgm:t>
        <a:bodyPr/>
        <a:lstStyle/>
        <a:p>
          <a:endParaRPr lang="en-US"/>
        </a:p>
      </dgm:t>
    </dgm:pt>
    <dgm:pt modelId="{94685F2B-E452-410D-B670-62E93B44363C}" type="parTrans" cxnId="{8598F66F-7A9D-42D1-AF11-EBEADC6E04DD}">
      <dgm:prSet/>
      <dgm:spPr/>
      <dgm:t>
        <a:bodyPr/>
        <a:lstStyle/>
        <a:p>
          <a:endParaRPr lang="en-US"/>
        </a:p>
      </dgm:t>
    </dgm:pt>
    <dgm:pt modelId="{C791996E-DE5D-490B-B53C-9709FE58A6E0}">
      <dgm:prSet/>
      <dgm:spPr/>
      <dgm:t>
        <a:bodyPr/>
        <a:lstStyle/>
        <a:p>
          <a:pPr algn="l"/>
          <a:r>
            <a:rPr lang="en-US" b="1"/>
            <a:t>Equipment</a:t>
          </a:r>
        </a:p>
      </dgm:t>
    </dgm:pt>
    <dgm:pt modelId="{7B4662D2-B921-4904-8A9A-2A9678A6F915}" type="parTrans" cxnId="{1F1D82A9-6715-4ACA-92B8-5CAF33B2911F}">
      <dgm:prSet/>
      <dgm:spPr/>
      <dgm:t>
        <a:bodyPr/>
        <a:lstStyle/>
        <a:p>
          <a:endParaRPr lang="en-US"/>
        </a:p>
      </dgm:t>
    </dgm:pt>
    <dgm:pt modelId="{E97C2DAF-45B1-446E-908D-97F761A691F2}" type="sibTrans" cxnId="{1F1D82A9-6715-4ACA-92B8-5CAF33B2911F}">
      <dgm:prSet/>
      <dgm:spPr/>
      <dgm:t>
        <a:bodyPr/>
        <a:lstStyle/>
        <a:p>
          <a:endParaRPr lang="en-US"/>
        </a:p>
      </dgm:t>
    </dgm:pt>
    <dgm:pt modelId="{D9CD2BF2-D456-4750-9367-CF2461CBECD2}">
      <dgm:prSet/>
      <dgm:spPr/>
      <dgm:t>
        <a:bodyPr/>
        <a:lstStyle/>
        <a:p>
          <a:pPr algn="l"/>
          <a:r>
            <a:rPr lang="en-US" b="1"/>
            <a:t>Electrician</a:t>
          </a:r>
        </a:p>
      </dgm:t>
    </dgm:pt>
    <dgm:pt modelId="{A8DC6167-3305-496B-8A50-18AD075E37C0}" type="parTrans" cxnId="{D6A0D6BC-620C-446E-AD0C-07C4DDC1CB9C}">
      <dgm:prSet/>
      <dgm:spPr/>
      <dgm:t>
        <a:bodyPr/>
        <a:lstStyle/>
        <a:p>
          <a:endParaRPr lang="en-US"/>
        </a:p>
      </dgm:t>
    </dgm:pt>
    <dgm:pt modelId="{8D99B6F3-49D5-483B-BB4C-00C57859A911}" type="sibTrans" cxnId="{D6A0D6BC-620C-446E-AD0C-07C4DDC1CB9C}">
      <dgm:prSet/>
      <dgm:spPr/>
      <dgm:t>
        <a:bodyPr/>
        <a:lstStyle/>
        <a:p>
          <a:endParaRPr lang="en-US"/>
        </a:p>
      </dgm:t>
    </dgm:pt>
    <dgm:pt modelId="{01407295-595F-433B-8205-D8F9A407CD9D}">
      <dgm:prSet/>
      <dgm:spPr/>
      <dgm:t>
        <a:bodyPr/>
        <a:lstStyle/>
        <a:p>
          <a:pPr algn="l"/>
          <a:r>
            <a:rPr lang="en-US" b="1"/>
            <a:t>GE health check and upgrade</a:t>
          </a:r>
        </a:p>
      </dgm:t>
    </dgm:pt>
    <dgm:pt modelId="{B9CA64C4-664F-42B6-879A-152056304B53}" type="parTrans" cxnId="{25F1D887-C2F9-47F3-B772-FD2B18D96880}">
      <dgm:prSet/>
      <dgm:spPr/>
      <dgm:t>
        <a:bodyPr/>
        <a:lstStyle/>
        <a:p>
          <a:endParaRPr lang="en-US"/>
        </a:p>
      </dgm:t>
    </dgm:pt>
    <dgm:pt modelId="{C2AF87A1-0F86-4105-A078-CC10AA25BE60}" type="sibTrans" cxnId="{25F1D887-C2F9-47F3-B772-FD2B18D96880}">
      <dgm:prSet/>
      <dgm:spPr/>
      <dgm:t>
        <a:bodyPr/>
        <a:lstStyle/>
        <a:p>
          <a:endParaRPr lang="en-US"/>
        </a:p>
      </dgm:t>
    </dgm:pt>
    <dgm:pt modelId="{30924312-3DB9-4DE1-9611-D27EA5BEAA63}" type="pres">
      <dgm:prSet presAssocID="{923ADC96-CDB2-4C5F-A689-4856CA1B6DFA}" presName="Name0" presStyleCnt="0">
        <dgm:presLayoutVars>
          <dgm:dir/>
          <dgm:animLvl val="lvl"/>
          <dgm:resizeHandles val="exact"/>
        </dgm:presLayoutVars>
      </dgm:prSet>
      <dgm:spPr/>
    </dgm:pt>
    <dgm:pt modelId="{B2F77147-68FD-4A54-B8A8-AB644A9442E8}" type="pres">
      <dgm:prSet presAssocID="{D4BA0514-44E5-4097-9C8D-07FAEDA7D4C1}" presName="linNode" presStyleCnt="0"/>
      <dgm:spPr/>
    </dgm:pt>
    <dgm:pt modelId="{CDF716F3-D8FA-4AFF-9574-4BF32F64C556}" type="pres">
      <dgm:prSet presAssocID="{D4BA0514-44E5-4097-9C8D-07FAEDA7D4C1}" presName="parentText" presStyleLbl="alignNode1" presStyleIdx="0" presStyleCnt="1" custScaleX="167987">
        <dgm:presLayoutVars>
          <dgm:chMax val="1"/>
          <dgm:bulletEnabled/>
        </dgm:presLayoutVars>
      </dgm:prSet>
      <dgm:spPr/>
    </dgm:pt>
    <dgm:pt modelId="{3AC43B33-77A1-47FD-AC9F-72E673E44151}" type="pres">
      <dgm:prSet presAssocID="{D4BA0514-44E5-4097-9C8D-07FAEDA7D4C1}" presName="descendantText" presStyleLbl="alignAccFollowNode1" presStyleIdx="0" presStyleCnt="1">
        <dgm:presLayoutVars>
          <dgm:bulletEnabled/>
        </dgm:presLayoutVars>
      </dgm:prSet>
      <dgm:spPr/>
    </dgm:pt>
  </dgm:ptLst>
  <dgm:cxnLst>
    <dgm:cxn modelId="{BD052C07-95B1-4CA5-A5B5-63B68DFEC533}" type="presOf" srcId="{01407295-595F-433B-8205-D8F9A407CD9D}" destId="{3AC43B33-77A1-47FD-AC9F-72E673E44151}" srcOrd="0" destOrd="2" presId="urn:microsoft.com/office/officeart/2016/7/layout/VerticalSolidActionList"/>
    <dgm:cxn modelId="{4FC2B22B-1A96-4700-929A-E7098103A67F}" type="presOf" srcId="{D9CD2BF2-D456-4750-9367-CF2461CBECD2}" destId="{3AC43B33-77A1-47FD-AC9F-72E673E44151}" srcOrd="0" destOrd="1" presId="urn:microsoft.com/office/officeart/2016/7/layout/VerticalSolidActionList"/>
    <dgm:cxn modelId="{DC27A63A-BA96-4581-8336-CB651BB250D1}" type="presOf" srcId="{923ADC96-CDB2-4C5F-A689-4856CA1B6DFA}" destId="{30924312-3DB9-4DE1-9611-D27EA5BEAA63}" srcOrd="0" destOrd="0" presId="urn:microsoft.com/office/officeart/2016/7/layout/VerticalSolidActionList"/>
    <dgm:cxn modelId="{10C3F24B-4DC8-4F1E-8C82-8DAB0E3B9F3E}" type="presOf" srcId="{C791996E-DE5D-490B-B53C-9709FE58A6E0}" destId="{3AC43B33-77A1-47FD-AC9F-72E673E44151}" srcOrd="0" destOrd="0" presId="urn:microsoft.com/office/officeart/2016/7/layout/VerticalSolidActionList"/>
    <dgm:cxn modelId="{8598F66F-7A9D-42D1-AF11-EBEADC6E04DD}" srcId="{923ADC96-CDB2-4C5F-A689-4856CA1B6DFA}" destId="{D4BA0514-44E5-4097-9C8D-07FAEDA7D4C1}" srcOrd="0" destOrd="0" parTransId="{94685F2B-E452-410D-B670-62E93B44363C}" sibTransId="{0731EE0E-0BFF-4029-B5CB-FA547539CBC0}"/>
    <dgm:cxn modelId="{25F1D887-C2F9-47F3-B772-FD2B18D96880}" srcId="{D4BA0514-44E5-4097-9C8D-07FAEDA7D4C1}" destId="{01407295-595F-433B-8205-D8F9A407CD9D}" srcOrd="2" destOrd="0" parTransId="{B9CA64C4-664F-42B6-879A-152056304B53}" sibTransId="{C2AF87A1-0F86-4105-A078-CC10AA25BE60}"/>
    <dgm:cxn modelId="{1F1D82A9-6715-4ACA-92B8-5CAF33B2911F}" srcId="{D4BA0514-44E5-4097-9C8D-07FAEDA7D4C1}" destId="{C791996E-DE5D-490B-B53C-9709FE58A6E0}" srcOrd="0" destOrd="0" parTransId="{7B4662D2-B921-4904-8A9A-2A9678A6F915}" sibTransId="{E97C2DAF-45B1-446E-908D-97F761A691F2}"/>
    <dgm:cxn modelId="{D6A0D6BC-620C-446E-AD0C-07C4DDC1CB9C}" srcId="{D4BA0514-44E5-4097-9C8D-07FAEDA7D4C1}" destId="{D9CD2BF2-D456-4750-9367-CF2461CBECD2}" srcOrd="1" destOrd="0" parTransId="{A8DC6167-3305-496B-8A50-18AD075E37C0}" sibTransId="{8D99B6F3-49D5-483B-BB4C-00C57859A911}"/>
    <dgm:cxn modelId="{031DE7E5-5C3F-4F56-B23E-A2541C39D454}" type="presOf" srcId="{D4BA0514-44E5-4097-9C8D-07FAEDA7D4C1}" destId="{CDF716F3-D8FA-4AFF-9574-4BF32F64C556}" srcOrd="0" destOrd="0" presId="urn:microsoft.com/office/officeart/2016/7/layout/VerticalSolidActionList"/>
    <dgm:cxn modelId="{21C7BBF6-D45D-4B3B-92DD-1A3CA05DCC78}" type="presParOf" srcId="{30924312-3DB9-4DE1-9611-D27EA5BEAA63}" destId="{B2F77147-68FD-4A54-B8A8-AB644A9442E8}" srcOrd="0" destOrd="0" presId="urn:microsoft.com/office/officeart/2016/7/layout/VerticalSolidActionList"/>
    <dgm:cxn modelId="{5F3979EA-3146-4FD5-AED9-E87B63737381}" type="presParOf" srcId="{B2F77147-68FD-4A54-B8A8-AB644A9442E8}" destId="{CDF716F3-D8FA-4AFF-9574-4BF32F64C556}" srcOrd="0" destOrd="0" presId="urn:microsoft.com/office/officeart/2016/7/layout/VerticalSolidActionList"/>
    <dgm:cxn modelId="{EF5407D1-BD05-4781-A0F6-E668DD01AA5A}" type="presParOf" srcId="{B2F77147-68FD-4A54-B8A8-AB644A9442E8}" destId="{3AC43B33-77A1-47FD-AC9F-72E673E44151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3ADC96-CDB2-4C5F-A689-4856CA1B6DFA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BA0514-44E5-4097-9C8D-07FAEDA7D4C1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en-US" b="0"/>
            <a:t>Request for Proposals</a:t>
          </a:r>
        </a:p>
      </dgm:t>
    </dgm:pt>
    <dgm:pt modelId="{0731EE0E-0BFF-4029-B5CB-FA547539CBC0}" type="sibTrans" cxnId="{8598F66F-7A9D-42D1-AF11-EBEADC6E04DD}">
      <dgm:prSet/>
      <dgm:spPr/>
      <dgm:t>
        <a:bodyPr/>
        <a:lstStyle/>
        <a:p>
          <a:endParaRPr lang="en-US"/>
        </a:p>
      </dgm:t>
    </dgm:pt>
    <dgm:pt modelId="{94685F2B-E452-410D-B670-62E93B44363C}" type="parTrans" cxnId="{8598F66F-7A9D-42D1-AF11-EBEADC6E04DD}">
      <dgm:prSet/>
      <dgm:spPr/>
      <dgm:t>
        <a:bodyPr/>
        <a:lstStyle/>
        <a:p>
          <a:endParaRPr lang="en-US"/>
        </a:p>
      </dgm:t>
    </dgm:pt>
    <dgm:pt modelId="{CBA61084-24FD-414A-B20D-59A5D45170E0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en-US" b="0"/>
            <a:t>Evaluate Proposals</a:t>
          </a:r>
        </a:p>
      </dgm:t>
    </dgm:pt>
    <dgm:pt modelId="{BE2DC219-1B5D-40E0-8840-5C34DEF29970}" type="parTrans" cxnId="{9307461C-A411-4E3F-BC24-29F7AB038769}">
      <dgm:prSet/>
      <dgm:spPr/>
      <dgm:t>
        <a:bodyPr/>
        <a:lstStyle/>
        <a:p>
          <a:endParaRPr lang="en-US"/>
        </a:p>
      </dgm:t>
    </dgm:pt>
    <dgm:pt modelId="{3CA9A09F-5BCC-4836-AAFD-E2E9B6A35860}" type="sibTrans" cxnId="{9307461C-A411-4E3F-BC24-29F7AB038769}">
      <dgm:prSet/>
      <dgm:spPr/>
      <dgm:t>
        <a:bodyPr/>
        <a:lstStyle/>
        <a:p>
          <a:endParaRPr lang="en-US"/>
        </a:p>
      </dgm:t>
    </dgm:pt>
    <dgm:pt modelId="{C791996E-DE5D-490B-B53C-9709FE58A6E0}">
      <dgm:prSet/>
      <dgm:spPr/>
      <dgm:t>
        <a:bodyPr/>
        <a:lstStyle/>
        <a:p>
          <a:pPr algn="l"/>
          <a:r>
            <a:rPr lang="en-US" b="1"/>
            <a:t>Quotes for equipment</a:t>
          </a:r>
          <a:endParaRPr lang="en-US" b="0"/>
        </a:p>
      </dgm:t>
    </dgm:pt>
    <dgm:pt modelId="{7B4662D2-B921-4904-8A9A-2A9678A6F915}" type="parTrans" cxnId="{1F1D82A9-6715-4ACA-92B8-5CAF33B2911F}">
      <dgm:prSet/>
      <dgm:spPr/>
      <dgm:t>
        <a:bodyPr/>
        <a:lstStyle/>
        <a:p>
          <a:endParaRPr lang="en-US"/>
        </a:p>
      </dgm:t>
    </dgm:pt>
    <dgm:pt modelId="{E97C2DAF-45B1-446E-908D-97F761A691F2}" type="sibTrans" cxnId="{1F1D82A9-6715-4ACA-92B8-5CAF33B2911F}">
      <dgm:prSet/>
      <dgm:spPr/>
      <dgm:t>
        <a:bodyPr/>
        <a:lstStyle/>
        <a:p>
          <a:endParaRPr lang="en-US"/>
        </a:p>
      </dgm:t>
    </dgm:pt>
    <dgm:pt modelId="{4724FFB0-AA56-45E6-9EDC-2B28B5466C2F}">
      <dgm:prSet/>
      <dgm:spPr/>
      <dgm:t>
        <a:bodyPr/>
        <a:lstStyle/>
        <a:p>
          <a:pPr algn="l">
            <a:buSzPts val="1000"/>
            <a:buFont typeface="Courier New" panose="02070309020205020404" pitchFamily="49" charset="0"/>
            <a:buChar char="o"/>
          </a:pPr>
          <a:r>
            <a:rPr lang="en-US" b="1"/>
            <a:t>Compare quotes</a:t>
          </a:r>
          <a:endParaRPr lang="en-US"/>
        </a:p>
      </dgm:t>
    </dgm:pt>
    <dgm:pt modelId="{92F244DF-BE4A-4259-BA92-030F32A8BB22}" type="parTrans" cxnId="{F2B45BBB-408F-4117-B2C4-9825D2FD93F7}">
      <dgm:prSet/>
      <dgm:spPr/>
      <dgm:t>
        <a:bodyPr/>
        <a:lstStyle/>
        <a:p>
          <a:endParaRPr lang="en-US"/>
        </a:p>
      </dgm:t>
    </dgm:pt>
    <dgm:pt modelId="{B53BDDA1-64C1-48B2-9F24-38916E7DFB2F}" type="sibTrans" cxnId="{F2B45BBB-408F-4117-B2C4-9825D2FD93F7}">
      <dgm:prSet/>
      <dgm:spPr/>
      <dgm:t>
        <a:bodyPr/>
        <a:lstStyle/>
        <a:p>
          <a:endParaRPr lang="en-US"/>
        </a:p>
      </dgm:t>
    </dgm:pt>
    <dgm:pt modelId="{B16CD135-6746-40B7-87BB-933CEBC8C007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>
            <a:buSzPts val="1000"/>
            <a:buFont typeface="Courier New" panose="02070309020205020404" pitchFamily="49" charset="0"/>
            <a:buChar char="o"/>
          </a:pPr>
          <a:r>
            <a:rPr lang="en-US"/>
            <a:t>Contact Finalization</a:t>
          </a:r>
        </a:p>
      </dgm:t>
    </dgm:pt>
    <dgm:pt modelId="{A456F665-E18D-4CAA-AFA2-F2FCEE4B977F}" type="parTrans" cxnId="{2EB72F55-52FA-4CEC-8C90-37E15C277901}">
      <dgm:prSet/>
      <dgm:spPr/>
      <dgm:t>
        <a:bodyPr/>
        <a:lstStyle/>
        <a:p>
          <a:endParaRPr lang="en-US"/>
        </a:p>
      </dgm:t>
    </dgm:pt>
    <dgm:pt modelId="{AAEE9BC9-F7D5-4ABB-B096-694FD3B80AC7}" type="sibTrans" cxnId="{2EB72F55-52FA-4CEC-8C90-37E15C277901}">
      <dgm:prSet/>
      <dgm:spPr/>
      <dgm:t>
        <a:bodyPr/>
        <a:lstStyle/>
        <a:p>
          <a:endParaRPr lang="en-US"/>
        </a:p>
      </dgm:t>
    </dgm:pt>
    <dgm:pt modelId="{2DB9E43E-7EF6-44C8-AF6B-E5A402922B0D}">
      <dgm:prSet/>
      <dgm:spPr/>
      <dgm:t>
        <a:bodyPr/>
        <a:lstStyle/>
        <a:p>
          <a:pPr algn="l">
            <a:buSzPts val="1000"/>
            <a:buFont typeface="Courier New" panose="02070309020205020404" pitchFamily="49" charset="0"/>
            <a:buChar char="o"/>
          </a:pPr>
          <a:r>
            <a:rPr lang="en-US" b="1"/>
            <a:t>Order equipment and submit work orders</a:t>
          </a:r>
        </a:p>
      </dgm:t>
    </dgm:pt>
    <dgm:pt modelId="{5C8377E7-02C2-40C3-B48A-932595183A21}" type="parTrans" cxnId="{28D47B9C-1448-48E7-AE48-104B7F77CD82}">
      <dgm:prSet/>
      <dgm:spPr/>
      <dgm:t>
        <a:bodyPr/>
        <a:lstStyle/>
        <a:p>
          <a:endParaRPr lang="en-US"/>
        </a:p>
      </dgm:t>
    </dgm:pt>
    <dgm:pt modelId="{40EF6089-47B9-4690-BA87-DA1EAD298EE9}" type="sibTrans" cxnId="{28D47B9C-1448-48E7-AE48-104B7F77CD82}">
      <dgm:prSet/>
      <dgm:spPr/>
      <dgm:t>
        <a:bodyPr/>
        <a:lstStyle/>
        <a:p>
          <a:endParaRPr lang="en-US"/>
        </a:p>
      </dgm:t>
    </dgm:pt>
    <dgm:pt modelId="{30924312-3DB9-4DE1-9611-D27EA5BEAA63}" type="pres">
      <dgm:prSet presAssocID="{923ADC96-CDB2-4C5F-A689-4856CA1B6DFA}" presName="Name0" presStyleCnt="0">
        <dgm:presLayoutVars>
          <dgm:dir/>
          <dgm:animLvl val="lvl"/>
          <dgm:resizeHandles val="exact"/>
        </dgm:presLayoutVars>
      </dgm:prSet>
      <dgm:spPr/>
    </dgm:pt>
    <dgm:pt modelId="{B2F77147-68FD-4A54-B8A8-AB644A9442E8}" type="pres">
      <dgm:prSet presAssocID="{D4BA0514-44E5-4097-9C8D-07FAEDA7D4C1}" presName="linNode" presStyleCnt="0"/>
      <dgm:spPr/>
    </dgm:pt>
    <dgm:pt modelId="{CDF716F3-D8FA-4AFF-9574-4BF32F64C556}" type="pres">
      <dgm:prSet presAssocID="{D4BA0514-44E5-4097-9C8D-07FAEDA7D4C1}" presName="parentText" presStyleLbl="alignNode1" presStyleIdx="0" presStyleCnt="3" custScaleX="167987">
        <dgm:presLayoutVars>
          <dgm:chMax val="1"/>
          <dgm:bulletEnabled/>
        </dgm:presLayoutVars>
      </dgm:prSet>
      <dgm:spPr/>
    </dgm:pt>
    <dgm:pt modelId="{3AC43B33-77A1-47FD-AC9F-72E673E44151}" type="pres">
      <dgm:prSet presAssocID="{D4BA0514-44E5-4097-9C8D-07FAEDA7D4C1}" presName="descendantText" presStyleLbl="alignAccFollowNode1" presStyleIdx="0" presStyleCnt="3">
        <dgm:presLayoutVars>
          <dgm:bulletEnabled/>
        </dgm:presLayoutVars>
      </dgm:prSet>
      <dgm:spPr/>
    </dgm:pt>
    <dgm:pt modelId="{2294FC54-EE81-431E-BAE7-087E7519F040}" type="pres">
      <dgm:prSet presAssocID="{0731EE0E-0BFF-4029-B5CB-FA547539CBC0}" presName="sp" presStyleCnt="0"/>
      <dgm:spPr/>
    </dgm:pt>
    <dgm:pt modelId="{87D6BD7E-4CDC-44F0-9706-E86087364C5B}" type="pres">
      <dgm:prSet presAssocID="{CBA61084-24FD-414A-B20D-59A5D45170E0}" presName="linNode" presStyleCnt="0"/>
      <dgm:spPr/>
    </dgm:pt>
    <dgm:pt modelId="{2862BF15-F33B-4D72-BC8D-7DCED82EC880}" type="pres">
      <dgm:prSet presAssocID="{CBA61084-24FD-414A-B20D-59A5D45170E0}" presName="parentText" presStyleLbl="alignNode1" presStyleIdx="1" presStyleCnt="3" custScaleX="167987">
        <dgm:presLayoutVars>
          <dgm:chMax val="1"/>
          <dgm:bulletEnabled/>
        </dgm:presLayoutVars>
      </dgm:prSet>
      <dgm:spPr/>
    </dgm:pt>
    <dgm:pt modelId="{FCAC6038-2D8D-472D-BBC8-483F0DDA7F09}" type="pres">
      <dgm:prSet presAssocID="{CBA61084-24FD-414A-B20D-59A5D45170E0}" presName="descendantText" presStyleLbl="alignAccFollowNode1" presStyleIdx="1" presStyleCnt="3">
        <dgm:presLayoutVars>
          <dgm:bulletEnabled/>
        </dgm:presLayoutVars>
      </dgm:prSet>
      <dgm:spPr/>
    </dgm:pt>
    <dgm:pt modelId="{3CCACC80-4106-4E56-9FEF-99850BDDF33A}" type="pres">
      <dgm:prSet presAssocID="{3CA9A09F-5BCC-4836-AAFD-E2E9B6A35860}" presName="sp" presStyleCnt="0"/>
      <dgm:spPr/>
    </dgm:pt>
    <dgm:pt modelId="{109205CE-41F5-4C23-8ECE-4EE3E437E396}" type="pres">
      <dgm:prSet presAssocID="{B16CD135-6746-40B7-87BB-933CEBC8C007}" presName="linNode" presStyleCnt="0"/>
      <dgm:spPr/>
    </dgm:pt>
    <dgm:pt modelId="{A24E5AEF-1D76-4959-B477-CA6E0BB65BD8}" type="pres">
      <dgm:prSet presAssocID="{B16CD135-6746-40B7-87BB-933CEBC8C007}" presName="parentText" presStyleLbl="alignNode1" presStyleIdx="2" presStyleCnt="3" custScaleX="167517">
        <dgm:presLayoutVars>
          <dgm:chMax val="1"/>
          <dgm:bulletEnabled/>
        </dgm:presLayoutVars>
      </dgm:prSet>
      <dgm:spPr/>
    </dgm:pt>
    <dgm:pt modelId="{5E948C79-5712-4B2D-8D66-B18EBF3B556E}" type="pres">
      <dgm:prSet presAssocID="{B16CD135-6746-40B7-87BB-933CEBC8C007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7D58560A-BC8B-4289-BDD6-86F395B5050F}" type="presOf" srcId="{CBA61084-24FD-414A-B20D-59A5D45170E0}" destId="{2862BF15-F33B-4D72-BC8D-7DCED82EC880}" srcOrd="0" destOrd="0" presId="urn:microsoft.com/office/officeart/2016/7/layout/VerticalSolidActionList"/>
    <dgm:cxn modelId="{9307461C-A411-4E3F-BC24-29F7AB038769}" srcId="{923ADC96-CDB2-4C5F-A689-4856CA1B6DFA}" destId="{CBA61084-24FD-414A-B20D-59A5D45170E0}" srcOrd="1" destOrd="0" parTransId="{BE2DC219-1B5D-40E0-8840-5C34DEF29970}" sibTransId="{3CA9A09F-5BCC-4836-AAFD-E2E9B6A35860}"/>
    <dgm:cxn modelId="{DC27A63A-BA96-4581-8336-CB651BB250D1}" type="presOf" srcId="{923ADC96-CDB2-4C5F-A689-4856CA1B6DFA}" destId="{30924312-3DB9-4DE1-9611-D27EA5BEAA63}" srcOrd="0" destOrd="0" presId="urn:microsoft.com/office/officeart/2016/7/layout/VerticalSolidActionList"/>
    <dgm:cxn modelId="{10C3F24B-4DC8-4F1E-8C82-8DAB0E3B9F3E}" type="presOf" srcId="{C791996E-DE5D-490B-B53C-9709FE58A6E0}" destId="{3AC43B33-77A1-47FD-AC9F-72E673E44151}" srcOrd="0" destOrd="0" presId="urn:microsoft.com/office/officeart/2016/7/layout/VerticalSolidActionList"/>
    <dgm:cxn modelId="{1370844E-F4FE-4A49-ADD7-6694BB76F6B7}" type="presOf" srcId="{B16CD135-6746-40B7-87BB-933CEBC8C007}" destId="{A24E5AEF-1D76-4959-B477-CA6E0BB65BD8}" srcOrd="0" destOrd="0" presId="urn:microsoft.com/office/officeart/2016/7/layout/VerticalSolidActionList"/>
    <dgm:cxn modelId="{6E381C4F-2D00-407A-9486-A098AACA8650}" type="presOf" srcId="{2DB9E43E-7EF6-44C8-AF6B-E5A402922B0D}" destId="{5E948C79-5712-4B2D-8D66-B18EBF3B556E}" srcOrd="0" destOrd="0" presId="urn:microsoft.com/office/officeart/2016/7/layout/VerticalSolidActionList"/>
    <dgm:cxn modelId="{8598F66F-7A9D-42D1-AF11-EBEADC6E04DD}" srcId="{923ADC96-CDB2-4C5F-A689-4856CA1B6DFA}" destId="{D4BA0514-44E5-4097-9C8D-07FAEDA7D4C1}" srcOrd="0" destOrd="0" parTransId="{94685F2B-E452-410D-B670-62E93B44363C}" sibTransId="{0731EE0E-0BFF-4029-B5CB-FA547539CBC0}"/>
    <dgm:cxn modelId="{2EB72F55-52FA-4CEC-8C90-37E15C277901}" srcId="{923ADC96-CDB2-4C5F-A689-4856CA1B6DFA}" destId="{B16CD135-6746-40B7-87BB-933CEBC8C007}" srcOrd="2" destOrd="0" parTransId="{A456F665-E18D-4CAA-AFA2-F2FCEE4B977F}" sibTransId="{AAEE9BC9-F7D5-4ABB-B096-694FD3B80AC7}"/>
    <dgm:cxn modelId="{92D13E9B-F241-41EF-B9BB-8746B8703428}" type="presOf" srcId="{4724FFB0-AA56-45E6-9EDC-2B28B5466C2F}" destId="{FCAC6038-2D8D-472D-BBC8-483F0DDA7F09}" srcOrd="0" destOrd="0" presId="urn:microsoft.com/office/officeart/2016/7/layout/VerticalSolidActionList"/>
    <dgm:cxn modelId="{28D47B9C-1448-48E7-AE48-104B7F77CD82}" srcId="{B16CD135-6746-40B7-87BB-933CEBC8C007}" destId="{2DB9E43E-7EF6-44C8-AF6B-E5A402922B0D}" srcOrd="0" destOrd="0" parTransId="{5C8377E7-02C2-40C3-B48A-932595183A21}" sibTransId="{40EF6089-47B9-4690-BA87-DA1EAD298EE9}"/>
    <dgm:cxn modelId="{1F1D82A9-6715-4ACA-92B8-5CAF33B2911F}" srcId="{D4BA0514-44E5-4097-9C8D-07FAEDA7D4C1}" destId="{C791996E-DE5D-490B-B53C-9709FE58A6E0}" srcOrd="0" destOrd="0" parTransId="{7B4662D2-B921-4904-8A9A-2A9678A6F915}" sibTransId="{E97C2DAF-45B1-446E-908D-97F761A691F2}"/>
    <dgm:cxn modelId="{F2B45BBB-408F-4117-B2C4-9825D2FD93F7}" srcId="{CBA61084-24FD-414A-B20D-59A5D45170E0}" destId="{4724FFB0-AA56-45E6-9EDC-2B28B5466C2F}" srcOrd="0" destOrd="0" parTransId="{92F244DF-BE4A-4259-BA92-030F32A8BB22}" sibTransId="{B53BDDA1-64C1-48B2-9F24-38916E7DFB2F}"/>
    <dgm:cxn modelId="{031DE7E5-5C3F-4F56-B23E-A2541C39D454}" type="presOf" srcId="{D4BA0514-44E5-4097-9C8D-07FAEDA7D4C1}" destId="{CDF716F3-D8FA-4AFF-9574-4BF32F64C556}" srcOrd="0" destOrd="0" presId="urn:microsoft.com/office/officeart/2016/7/layout/VerticalSolidActionList"/>
    <dgm:cxn modelId="{21C7BBF6-D45D-4B3B-92DD-1A3CA05DCC78}" type="presParOf" srcId="{30924312-3DB9-4DE1-9611-D27EA5BEAA63}" destId="{B2F77147-68FD-4A54-B8A8-AB644A9442E8}" srcOrd="0" destOrd="0" presId="urn:microsoft.com/office/officeart/2016/7/layout/VerticalSolidActionList"/>
    <dgm:cxn modelId="{5F3979EA-3146-4FD5-AED9-E87B63737381}" type="presParOf" srcId="{B2F77147-68FD-4A54-B8A8-AB644A9442E8}" destId="{CDF716F3-D8FA-4AFF-9574-4BF32F64C556}" srcOrd="0" destOrd="0" presId="urn:microsoft.com/office/officeart/2016/7/layout/VerticalSolidActionList"/>
    <dgm:cxn modelId="{EF5407D1-BD05-4781-A0F6-E668DD01AA5A}" type="presParOf" srcId="{B2F77147-68FD-4A54-B8A8-AB644A9442E8}" destId="{3AC43B33-77A1-47FD-AC9F-72E673E44151}" srcOrd="1" destOrd="0" presId="urn:microsoft.com/office/officeart/2016/7/layout/VerticalSolidActionList"/>
    <dgm:cxn modelId="{25745988-B64C-4C59-B41F-CEC924ED7877}" type="presParOf" srcId="{30924312-3DB9-4DE1-9611-D27EA5BEAA63}" destId="{2294FC54-EE81-431E-BAE7-087E7519F040}" srcOrd="1" destOrd="0" presId="urn:microsoft.com/office/officeart/2016/7/layout/VerticalSolidActionList"/>
    <dgm:cxn modelId="{02C72EF0-1CB6-45B7-AF81-0CB299C6C659}" type="presParOf" srcId="{30924312-3DB9-4DE1-9611-D27EA5BEAA63}" destId="{87D6BD7E-4CDC-44F0-9706-E86087364C5B}" srcOrd="2" destOrd="0" presId="urn:microsoft.com/office/officeart/2016/7/layout/VerticalSolidActionList"/>
    <dgm:cxn modelId="{125A625D-7D74-401B-B874-FE4DE4B55D68}" type="presParOf" srcId="{87D6BD7E-4CDC-44F0-9706-E86087364C5B}" destId="{2862BF15-F33B-4D72-BC8D-7DCED82EC880}" srcOrd="0" destOrd="0" presId="urn:microsoft.com/office/officeart/2016/7/layout/VerticalSolidActionList"/>
    <dgm:cxn modelId="{7724BFC1-E5ED-4DC6-9A6B-A422E58C0B68}" type="presParOf" srcId="{87D6BD7E-4CDC-44F0-9706-E86087364C5B}" destId="{FCAC6038-2D8D-472D-BBC8-483F0DDA7F09}" srcOrd="1" destOrd="0" presId="urn:microsoft.com/office/officeart/2016/7/layout/VerticalSolidActionList"/>
    <dgm:cxn modelId="{2BF5E3A7-84B5-49D8-85C8-E48B3B6858EE}" type="presParOf" srcId="{30924312-3DB9-4DE1-9611-D27EA5BEAA63}" destId="{3CCACC80-4106-4E56-9FEF-99850BDDF33A}" srcOrd="3" destOrd="0" presId="urn:microsoft.com/office/officeart/2016/7/layout/VerticalSolidActionList"/>
    <dgm:cxn modelId="{E635684C-5F92-43DA-AACA-A48598555911}" type="presParOf" srcId="{30924312-3DB9-4DE1-9611-D27EA5BEAA63}" destId="{109205CE-41F5-4C23-8ECE-4EE3E437E396}" srcOrd="4" destOrd="0" presId="urn:microsoft.com/office/officeart/2016/7/layout/VerticalSolidActionList"/>
    <dgm:cxn modelId="{DF142D67-E1B1-4469-9908-F9B4464C0E4C}" type="presParOf" srcId="{109205CE-41F5-4C23-8ECE-4EE3E437E396}" destId="{A24E5AEF-1D76-4959-B477-CA6E0BB65BD8}" srcOrd="0" destOrd="0" presId="urn:microsoft.com/office/officeart/2016/7/layout/VerticalSolidActionList"/>
    <dgm:cxn modelId="{4F209B2A-99FF-4BB6-A705-DA66F5CA30E1}" type="presParOf" srcId="{109205CE-41F5-4C23-8ECE-4EE3E437E396}" destId="{5E948C79-5712-4B2D-8D66-B18EBF3B556E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3ADC96-CDB2-4C5F-A689-4856CA1B6DFA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BA0514-44E5-4097-9C8D-07FAEDA7D4C1}">
      <dgm:prSet/>
      <dgm:spPr/>
      <dgm:t>
        <a:bodyPr/>
        <a:lstStyle/>
        <a:p>
          <a:pPr algn="ctr"/>
          <a:r>
            <a:rPr lang="en-US" b="0"/>
            <a:t>Site Preparation</a:t>
          </a:r>
        </a:p>
      </dgm:t>
    </dgm:pt>
    <dgm:pt modelId="{0731EE0E-0BFF-4029-B5CB-FA547539CBC0}" type="sibTrans" cxnId="{8598F66F-7A9D-42D1-AF11-EBEADC6E04DD}">
      <dgm:prSet/>
      <dgm:spPr/>
      <dgm:t>
        <a:bodyPr/>
        <a:lstStyle/>
        <a:p>
          <a:endParaRPr lang="en-US"/>
        </a:p>
      </dgm:t>
    </dgm:pt>
    <dgm:pt modelId="{94685F2B-E452-410D-B670-62E93B44363C}" type="parTrans" cxnId="{8598F66F-7A9D-42D1-AF11-EBEADC6E04DD}">
      <dgm:prSet/>
      <dgm:spPr/>
      <dgm:t>
        <a:bodyPr/>
        <a:lstStyle/>
        <a:p>
          <a:endParaRPr lang="en-US"/>
        </a:p>
      </dgm:t>
    </dgm:pt>
    <dgm:pt modelId="{CBA61084-24FD-414A-B20D-59A5D45170E0}">
      <dgm:prSet/>
      <dgm:spPr/>
      <dgm:t>
        <a:bodyPr/>
        <a:lstStyle/>
        <a:p>
          <a:pPr algn="ctr"/>
          <a:r>
            <a:rPr lang="en-US" b="0"/>
            <a:t>Infrastructure Checks</a:t>
          </a:r>
        </a:p>
      </dgm:t>
    </dgm:pt>
    <dgm:pt modelId="{BE2DC219-1B5D-40E0-8840-5C34DEF29970}" type="parTrans" cxnId="{9307461C-A411-4E3F-BC24-29F7AB038769}">
      <dgm:prSet/>
      <dgm:spPr/>
      <dgm:t>
        <a:bodyPr/>
        <a:lstStyle/>
        <a:p>
          <a:endParaRPr lang="en-US"/>
        </a:p>
      </dgm:t>
    </dgm:pt>
    <dgm:pt modelId="{3CA9A09F-5BCC-4836-AAFD-E2E9B6A35860}" type="sibTrans" cxnId="{9307461C-A411-4E3F-BC24-29F7AB038769}">
      <dgm:prSet/>
      <dgm:spPr/>
      <dgm:t>
        <a:bodyPr/>
        <a:lstStyle/>
        <a:p>
          <a:endParaRPr lang="en-US"/>
        </a:p>
      </dgm:t>
    </dgm:pt>
    <dgm:pt modelId="{C791996E-DE5D-490B-B53C-9709FE58A6E0}">
      <dgm:prSet/>
      <dgm:spPr/>
      <dgm:t>
        <a:bodyPr/>
        <a:lstStyle/>
        <a:p>
          <a:pPr algn="l"/>
          <a:r>
            <a:rPr lang="en-US" b="1" dirty="0"/>
            <a:t>Meet with EHS chemical safety representative in IDEA Lab: </a:t>
          </a:r>
          <a:r>
            <a:rPr lang="en-US" b="0" dirty="0"/>
            <a:t>ventilation, safety procedures, machine and gas placement, etc.</a:t>
          </a:r>
        </a:p>
      </dgm:t>
    </dgm:pt>
    <dgm:pt modelId="{7B4662D2-B921-4904-8A9A-2A9678A6F915}" type="parTrans" cxnId="{1F1D82A9-6715-4ACA-92B8-5CAF33B2911F}">
      <dgm:prSet/>
      <dgm:spPr/>
      <dgm:t>
        <a:bodyPr/>
        <a:lstStyle/>
        <a:p>
          <a:endParaRPr lang="en-US"/>
        </a:p>
      </dgm:t>
    </dgm:pt>
    <dgm:pt modelId="{E97C2DAF-45B1-446E-908D-97F761A691F2}" type="sibTrans" cxnId="{1F1D82A9-6715-4ACA-92B8-5CAF33B2911F}">
      <dgm:prSet/>
      <dgm:spPr/>
      <dgm:t>
        <a:bodyPr/>
        <a:lstStyle/>
        <a:p>
          <a:endParaRPr lang="en-US"/>
        </a:p>
      </dgm:t>
    </dgm:pt>
    <dgm:pt modelId="{4724FFB0-AA56-45E6-9EDC-2B28B5466C2F}">
      <dgm:prSet/>
      <dgm:spPr/>
      <dgm:t>
        <a:bodyPr/>
        <a:lstStyle/>
        <a:p>
          <a:pPr algn="l">
            <a:buSzPts val="1000"/>
            <a:buFont typeface="Courier New" panose="02070309020205020404" pitchFamily="49" charset="0"/>
            <a:buChar char="o"/>
          </a:pPr>
          <a:r>
            <a:rPr lang="en-US" b="1" dirty="0"/>
            <a:t>Install 240V outlet</a:t>
          </a:r>
        </a:p>
      </dgm:t>
    </dgm:pt>
    <dgm:pt modelId="{92F244DF-BE4A-4259-BA92-030F32A8BB22}" type="parTrans" cxnId="{F2B45BBB-408F-4117-B2C4-9825D2FD93F7}">
      <dgm:prSet/>
      <dgm:spPr/>
      <dgm:t>
        <a:bodyPr/>
        <a:lstStyle/>
        <a:p>
          <a:endParaRPr lang="en-US"/>
        </a:p>
      </dgm:t>
    </dgm:pt>
    <dgm:pt modelId="{B53BDDA1-64C1-48B2-9F24-38916E7DFB2F}" type="sibTrans" cxnId="{F2B45BBB-408F-4117-B2C4-9825D2FD93F7}">
      <dgm:prSet/>
      <dgm:spPr/>
      <dgm:t>
        <a:bodyPr/>
        <a:lstStyle/>
        <a:p>
          <a:endParaRPr lang="en-US"/>
        </a:p>
      </dgm:t>
    </dgm:pt>
    <dgm:pt modelId="{05A78B64-DF04-47F0-BED9-C83D1C9698CA}">
      <dgm:prSet/>
      <dgm:spPr/>
      <dgm:t>
        <a:bodyPr/>
        <a:lstStyle/>
        <a:p>
          <a:pPr algn="l">
            <a:buSzPts val="1000"/>
            <a:buFont typeface="Courier New" panose="02070309020205020404" pitchFamily="49" charset="0"/>
            <a:buChar char="o"/>
          </a:pPr>
          <a:r>
            <a:rPr lang="en-US" b="1"/>
            <a:t>Ensure safe disposal area</a:t>
          </a:r>
        </a:p>
      </dgm:t>
    </dgm:pt>
    <dgm:pt modelId="{E1013B0B-A288-4581-AF92-9B9B6650FC65}" type="parTrans" cxnId="{73A0EDE2-AEF1-48B0-B515-822C710A689F}">
      <dgm:prSet/>
      <dgm:spPr/>
      <dgm:t>
        <a:bodyPr/>
        <a:lstStyle/>
        <a:p>
          <a:endParaRPr lang="en-US"/>
        </a:p>
      </dgm:t>
    </dgm:pt>
    <dgm:pt modelId="{6E0D61FD-0AF1-4C02-97F5-8C806DA3F150}" type="sibTrans" cxnId="{73A0EDE2-AEF1-48B0-B515-822C710A689F}">
      <dgm:prSet/>
      <dgm:spPr/>
      <dgm:t>
        <a:bodyPr/>
        <a:lstStyle/>
        <a:p>
          <a:endParaRPr lang="en-US"/>
        </a:p>
      </dgm:t>
    </dgm:pt>
    <dgm:pt modelId="{30924312-3DB9-4DE1-9611-D27EA5BEAA63}" type="pres">
      <dgm:prSet presAssocID="{923ADC96-CDB2-4C5F-A689-4856CA1B6DFA}" presName="Name0" presStyleCnt="0">
        <dgm:presLayoutVars>
          <dgm:dir/>
          <dgm:animLvl val="lvl"/>
          <dgm:resizeHandles val="exact"/>
        </dgm:presLayoutVars>
      </dgm:prSet>
      <dgm:spPr/>
    </dgm:pt>
    <dgm:pt modelId="{B2F77147-68FD-4A54-B8A8-AB644A9442E8}" type="pres">
      <dgm:prSet presAssocID="{D4BA0514-44E5-4097-9C8D-07FAEDA7D4C1}" presName="linNode" presStyleCnt="0"/>
      <dgm:spPr/>
    </dgm:pt>
    <dgm:pt modelId="{CDF716F3-D8FA-4AFF-9574-4BF32F64C556}" type="pres">
      <dgm:prSet presAssocID="{D4BA0514-44E5-4097-9C8D-07FAEDA7D4C1}" presName="parentText" presStyleLbl="alignNode1" presStyleIdx="0" presStyleCnt="2" custScaleX="167987">
        <dgm:presLayoutVars>
          <dgm:chMax val="1"/>
          <dgm:bulletEnabled/>
        </dgm:presLayoutVars>
      </dgm:prSet>
      <dgm:spPr/>
    </dgm:pt>
    <dgm:pt modelId="{3AC43B33-77A1-47FD-AC9F-72E673E44151}" type="pres">
      <dgm:prSet presAssocID="{D4BA0514-44E5-4097-9C8D-07FAEDA7D4C1}" presName="descendantText" presStyleLbl="alignAccFollowNode1" presStyleIdx="0" presStyleCnt="2">
        <dgm:presLayoutVars>
          <dgm:bulletEnabled/>
        </dgm:presLayoutVars>
      </dgm:prSet>
      <dgm:spPr/>
    </dgm:pt>
    <dgm:pt modelId="{2294FC54-EE81-431E-BAE7-087E7519F040}" type="pres">
      <dgm:prSet presAssocID="{0731EE0E-0BFF-4029-B5CB-FA547539CBC0}" presName="sp" presStyleCnt="0"/>
      <dgm:spPr/>
    </dgm:pt>
    <dgm:pt modelId="{87D6BD7E-4CDC-44F0-9706-E86087364C5B}" type="pres">
      <dgm:prSet presAssocID="{CBA61084-24FD-414A-B20D-59A5D45170E0}" presName="linNode" presStyleCnt="0"/>
      <dgm:spPr/>
    </dgm:pt>
    <dgm:pt modelId="{2862BF15-F33B-4D72-BC8D-7DCED82EC880}" type="pres">
      <dgm:prSet presAssocID="{CBA61084-24FD-414A-B20D-59A5D45170E0}" presName="parentText" presStyleLbl="alignNode1" presStyleIdx="1" presStyleCnt="2" custScaleX="167987">
        <dgm:presLayoutVars>
          <dgm:chMax val="1"/>
          <dgm:bulletEnabled/>
        </dgm:presLayoutVars>
      </dgm:prSet>
      <dgm:spPr/>
    </dgm:pt>
    <dgm:pt modelId="{FCAC6038-2D8D-472D-BBC8-483F0DDA7F09}" type="pres">
      <dgm:prSet presAssocID="{CBA61084-24FD-414A-B20D-59A5D45170E0}" presName="descendantText" presStyleLbl="alignAccFollowNode1" presStyleIdx="1" presStyleCnt="2">
        <dgm:presLayoutVars>
          <dgm:bulletEnabled/>
        </dgm:presLayoutVars>
      </dgm:prSet>
      <dgm:spPr/>
    </dgm:pt>
  </dgm:ptLst>
  <dgm:cxnLst>
    <dgm:cxn modelId="{7D58560A-BC8B-4289-BDD6-86F395B5050F}" type="presOf" srcId="{CBA61084-24FD-414A-B20D-59A5D45170E0}" destId="{2862BF15-F33B-4D72-BC8D-7DCED82EC880}" srcOrd="0" destOrd="0" presId="urn:microsoft.com/office/officeart/2016/7/layout/VerticalSolidActionList"/>
    <dgm:cxn modelId="{D3F2180C-F144-4F70-A00C-B4A8EDB33B44}" type="presOf" srcId="{05A78B64-DF04-47F0-BED9-C83D1C9698CA}" destId="{FCAC6038-2D8D-472D-BBC8-483F0DDA7F09}" srcOrd="0" destOrd="1" presId="urn:microsoft.com/office/officeart/2016/7/layout/VerticalSolidActionList"/>
    <dgm:cxn modelId="{9307461C-A411-4E3F-BC24-29F7AB038769}" srcId="{923ADC96-CDB2-4C5F-A689-4856CA1B6DFA}" destId="{CBA61084-24FD-414A-B20D-59A5D45170E0}" srcOrd="1" destOrd="0" parTransId="{BE2DC219-1B5D-40E0-8840-5C34DEF29970}" sibTransId="{3CA9A09F-5BCC-4836-AAFD-E2E9B6A35860}"/>
    <dgm:cxn modelId="{DC27A63A-BA96-4581-8336-CB651BB250D1}" type="presOf" srcId="{923ADC96-CDB2-4C5F-A689-4856CA1B6DFA}" destId="{30924312-3DB9-4DE1-9611-D27EA5BEAA63}" srcOrd="0" destOrd="0" presId="urn:microsoft.com/office/officeart/2016/7/layout/VerticalSolidActionList"/>
    <dgm:cxn modelId="{10C3F24B-4DC8-4F1E-8C82-8DAB0E3B9F3E}" type="presOf" srcId="{C791996E-DE5D-490B-B53C-9709FE58A6E0}" destId="{3AC43B33-77A1-47FD-AC9F-72E673E44151}" srcOrd="0" destOrd="0" presId="urn:microsoft.com/office/officeart/2016/7/layout/VerticalSolidActionList"/>
    <dgm:cxn modelId="{8598F66F-7A9D-42D1-AF11-EBEADC6E04DD}" srcId="{923ADC96-CDB2-4C5F-A689-4856CA1B6DFA}" destId="{D4BA0514-44E5-4097-9C8D-07FAEDA7D4C1}" srcOrd="0" destOrd="0" parTransId="{94685F2B-E452-410D-B670-62E93B44363C}" sibTransId="{0731EE0E-0BFF-4029-B5CB-FA547539CBC0}"/>
    <dgm:cxn modelId="{92D13E9B-F241-41EF-B9BB-8746B8703428}" type="presOf" srcId="{4724FFB0-AA56-45E6-9EDC-2B28B5466C2F}" destId="{FCAC6038-2D8D-472D-BBC8-483F0DDA7F09}" srcOrd="0" destOrd="0" presId="urn:microsoft.com/office/officeart/2016/7/layout/VerticalSolidActionList"/>
    <dgm:cxn modelId="{1F1D82A9-6715-4ACA-92B8-5CAF33B2911F}" srcId="{D4BA0514-44E5-4097-9C8D-07FAEDA7D4C1}" destId="{C791996E-DE5D-490B-B53C-9709FE58A6E0}" srcOrd="0" destOrd="0" parTransId="{7B4662D2-B921-4904-8A9A-2A9678A6F915}" sibTransId="{E97C2DAF-45B1-446E-908D-97F761A691F2}"/>
    <dgm:cxn modelId="{F2B45BBB-408F-4117-B2C4-9825D2FD93F7}" srcId="{CBA61084-24FD-414A-B20D-59A5D45170E0}" destId="{4724FFB0-AA56-45E6-9EDC-2B28B5466C2F}" srcOrd="0" destOrd="0" parTransId="{92F244DF-BE4A-4259-BA92-030F32A8BB22}" sibTransId="{B53BDDA1-64C1-48B2-9F24-38916E7DFB2F}"/>
    <dgm:cxn modelId="{73A0EDE2-AEF1-48B0-B515-822C710A689F}" srcId="{CBA61084-24FD-414A-B20D-59A5D45170E0}" destId="{05A78B64-DF04-47F0-BED9-C83D1C9698CA}" srcOrd="1" destOrd="0" parTransId="{E1013B0B-A288-4581-AF92-9B9B6650FC65}" sibTransId="{6E0D61FD-0AF1-4C02-97F5-8C806DA3F150}"/>
    <dgm:cxn modelId="{031DE7E5-5C3F-4F56-B23E-A2541C39D454}" type="presOf" srcId="{D4BA0514-44E5-4097-9C8D-07FAEDA7D4C1}" destId="{CDF716F3-D8FA-4AFF-9574-4BF32F64C556}" srcOrd="0" destOrd="0" presId="urn:microsoft.com/office/officeart/2016/7/layout/VerticalSolidActionList"/>
    <dgm:cxn modelId="{21C7BBF6-D45D-4B3B-92DD-1A3CA05DCC78}" type="presParOf" srcId="{30924312-3DB9-4DE1-9611-D27EA5BEAA63}" destId="{B2F77147-68FD-4A54-B8A8-AB644A9442E8}" srcOrd="0" destOrd="0" presId="urn:microsoft.com/office/officeart/2016/7/layout/VerticalSolidActionList"/>
    <dgm:cxn modelId="{5F3979EA-3146-4FD5-AED9-E87B63737381}" type="presParOf" srcId="{B2F77147-68FD-4A54-B8A8-AB644A9442E8}" destId="{CDF716F3-D8FA-4AFF-9574-4BF32F64C556}" srcOrd="0" destOrd="0" presId="urn:microsoft.com/office/officeart/2016/7/layout/VerticalSolidActionList"/>
    <dgm:cxn modelId="{EF5407D1-BD05-4781-A0F6-E668DD01AA5A}" type="presParOf" srcId="{B2F77147-68FD-4A54-B8A8-AB644A9442E8}" destId="{3AC43B33-77A1-47FD-AC9F-72E673E44151}" srcOrd="1" destOrd="0" presId="urn:microsoft.com/office/officeart/2016/7/layout/VerticalSolidActionList"/>
    <dgm:cxn modelId="{25745988-B64C-4C59-B41F-CEC924ED7877}" type="presParOf" srcId="{30924312-3DB9-4DE1-9611-D27EA5BEAA63}" destId="{2294FC54-EE81-431E-BAE7-087E7519F040}" srcOrd="1" destOrd="0" presId="urn:microsoft.com/office/officeart/2016/7/layout/VerticalSolidActionList"/>
    <dgm:cxn modelId="{02C72EF0-1CB6-45B7-AF81-0CB299C6C659}" type="presParOf" srcId="{30924312-3DB9-4DE1-9611-D27EA5BEAA63}" destId="{87D6BD7E-4CDC-44F0-9706-E86087364C5B}" srcOrd="2" destOrd="0" presId="urn:microsoft.com/office/officeart/2016/7/layout/VerticalSolidActionList"/>
    <dgm:cxn modelId="{125A625D-7D74-401B-B874-FE4DE4B55D68}" type="presParOf" srcId="{87D6BD7E-4CDC-44F0-9706-E86087364C5B}" destId="{2862BF15-F33B-4D72-BC8D-7DCED82EC880}" srcOrd="0" destOrd="0" presId="urn:microsoft.com/office/officeart/2016/7/layout/VerticalSolidActionList"/>
    <dgm:cxn modelId="{7724BFC1-E5ED-4DC6-9A6B-A422E58C0B68}" type="presParOf" srcId="{87D6BD7E-4CDC-44F0-9706-E86087364C5B}" destId="{FCAC6038-2D8D-472D-BBC8-483F0DDA7F09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3ADC96-CDB2-4C5F-A689-4856CA1B6DFA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BA0514-44E5-4097-9C8D-07FAEDA7D4C1}">
      <dgm:prSet/>
      <dgm:spPr/>
      <dgm:t>
        <a:bodyPr/>
        <a:lstStyle/>
        <a:p>
          <a:pPr algn="ctr"/>
          <a:r>
            <a:rPr lang="en-US" b="0"/>
            <a:t>User Training</a:t>
          </a:r>
        </a:p>
      </dgm:t>
    </dgm:pt>
    <dgm:pt modelId="{0731EE0E-0BFF-4029-B5CB-FA547539CBC0}" type="sibTrans" cxnId="{8598F66F-7A9D-42D1-AF11-EBEADC6E04DD}">
      <dgm:prSet/>
      <dgm:spPr/>
      <dgm:t>
        <a:bodyPr/>
        <a:lstStyle/>
        <a:p>
          <a:endParaRPr lang="en-US"/>
        </a:p>
      </dgm:t>
    </dgm:pt>
    <dgm:pt modelId="{94685F2B-E452-410D-B670-62E93B44363C}" type="parTrans" cxnId="{8598F66F-7A9D-42D1-AF11-EBEADC6E04DD}">
      <dgm:prSet/>
      <dgm:spPr/>
      <dgm:t>
        <a:bodyPr/>
        <a:lstStyle/>
        <a:p>
          <a:endParaRPr lang="en-US"/>
        </a:p>
      </dgm:t>
    </dgm:pt>
    <dgm:pt modelId="{CBA61084-24FD-414A-B20D-59A5D45170E0}">
      <dgm:prSet/>
      <dgm:spPr/>
      <dgm:t>
        <a:bodyPr/>
        <a:lstStyle/>
        <a:p>
          <a:pPr algn="ctr"/>
          <a:r>
            <a:rPr lang="en-US" b="0"/>
            <a:t>Maintenance Training</a:t>
          </a:r>
        </a:p>
      </dgm:t>
    </dgm:pt>
    <dgm:pt modelId="{BE2DC219-1B5D-40E0-8840-5C34DEF29970}" type="parTrans" cxnId="{9307461C-A411-4E3F-BC24-29F7AB038769}">
      <dgm:prSet/>
      <dgm:spPr/>
      <dgm:t>
        <a:bodyPr/>
        <a:lstStyle/>
        <a:p>
          <a:endParaRPr lang="en-US"/>
        </a:p>
      </dgm:t>
    </dgm:pt>
    <dgm:pt modelId="{3CA9A09F-5BCC-4836-AAFD-E2E9B6A35860}" type="sibTrans" cxnId="{9307461C-A411-4E3F-BC24-29F7AB038769}">
      <dgm:prSet/>
      <dgm:spPr/>
      <dgm:t>
        <a:bodyPr/>
        <a:lstStyle/>
        <a:p>
          <a:endParaRPr lang="en-US"/>
        </a:p>
      </dgm:t>
    </dgm:pt>
    <dgm:pt modelId="{C791996E-DE5D-490B-B53C-9709FE58A6E0}">
      <dgm:prSet/>
      <dgm:spPr/>
      <dgm:t>
        <a:bodyPr/>
        <a:lstStyle/>
        <a:p>
          <a:pPr algn="l"/>
          <a:r>
            <a:rPr lang="en-US" b="1"/>
            <a:t>First print tutorial with model and full instruction manual: </a:t>
          </a:r>
          <a:r>
            <a:rPr lang="en-US" b="0"/>
            <a:t>How to slice a model in Magics, upload and use printer software, and run printer.</a:t>
          </a:r>
        </a:p>
      </dgm:t>
    </dgm:pt>
    <dgm:pt modelId="{7B4662D2-B921-4904-8A9A-2A9678A6F915}" type="parTrans" cxnId="{1F1D82A9-6715-4ACA-92B8-5CAF33B2911F}">
      <dgm:prSet/>
      <dgm:spPr/>
      <dgm:t>
        <a:bodyPr/>
        <a:lstStyle/>
        <a:p>
          <a:endParaRPr lang="en-US"/>
        </a:p>
      </dgm:t>
    </dgm:pt>
    <dgm:pt modelId="{E97C2DAF-45B1-446E-908D-97F761A691F2}" type="sibTrans" cxnId="{1F1D82A9-6715-4ACA-92B8-5CAF33B2911F}">
      <dgm:prSet/>
      <dgm:spPr/>
      <dgm:t>
        <a:bodyPr/>
        <a:lstStyle/>
        <a:p>
          <a:endParaRPr lang="en-US"/>
        </a:p>
      </dgm:t>
    </dgm:pt>
    <dgm:pt modelId="{841A3DD0-2C8F-40A1-852F-EDCB487958D4}">
      <dgm:prSet/>
      <dgm:spPr/>
      <dgm:t>
        <a:bodyPr/>
        <a:lstStyle/>
        <a:p>
          <a:pPr algn="l"/>
          <a:r>
            <a:rPr lang="en-US" b="1"/>
            <a:t>IDEA Lab employee will need to maintain printer</a:t>
          </a:r>
        </a:p>
      </dgm:t>
    </dgm:pt>
    <dgm:pt modelId="{166FF5C5-6130-48C0-AB7C-6927D4347652}" type="parTrans" cxnId="{4F7AC41E-A905-4600-8123-15C5719AE111}">
      <dgm:prSet/>
      <dgm:spPr/>
      <dgm:t>
        <a:bodyPr/>
        <a:lstStyle/>
        <a:p>
          <a:endParaRPr lang="en-US"/>
        </a:p>
      </dgm:t>
    </dgm:pt>
    <dgm:pt modelId="{E7781E37-79FE-45AD-AD71-DAA0D7A03B77}" type="sibTrans" cxnId="{4F7AC41E-A905-4600-8123-15C5719AE111}">
      <dgm:prSet/>
      <dgm:spPr/>
      <dgm:t>
        <a:bodyPr/>
        <a:lstStyle/>
        <a:p>
          <a:endParaRPr lang="en-US"/>
        </a:p>
      </dgm:t>
    </dgm:pt>
    <dgm:pt modelId="{30924312-3DB9-4DE1-9611-D27EA5BEAA63}" type="pres">
      <dgm:prSet presAssocID="{923ADC96-CDB2-4C5F-A689-4856CA1B6DFA}" presName="Name0" presStyleCnt="0">
        <dgm:presLayoutVars>
          <dgm:dir/>
          <dgm:animLvl val="lvl"/>
          <dgm:resizeHandles val="exact"/>
        </dgm:presLayoutVars>
      </dgm:prSet>
      <dgm:spPr/>
    </dgm:pt>
    <dgm:pt modelId="{B2F77147-68FD-4A54-B8A8-AB644A9442E8}" type="pres">
      <dgm:prSet presAssocID="{D4BA0514-44E5-4097-9C8D-07FAEDA7D4C1}" presName="linNode" presStyleCnt="0"/>
      <dgm:spPr/>
    </dgm:pt>
    <dgm:pt modelId="{CDF716F3-D8FA-4AFF-9574-4BF32F64C556}" type="pres">
      <dgm:prSet presAssocID="{D4BA0514-44E5-4097-9C8D-07FAEDA7D4C1}" presName="parentText" presStyleLbl="alignNode1" presStyleIdx="0" presStyleCnt="2" custScaleX="167987">
        <dgm:presLayoutVars>
          <dgm:chMax val="1"/>
          <dgm:bulletEnabled/>
        </dgm:presLayoutVars>
      </dgm:prSet>
      <dgm:spPr/>
    </dgm:pt>
    <dgm:pt modelId="{3AC43B33-77A1-47FD-AC9F-72E673E44151}" type="pres">
      <dgm:prSet presAssocID="{D4BA0514-44E5-4097-9C8D-07FAEDA7D4C1}" presName="descendantText" presStyleLbl="alignAccFollowNode1" presStyleIdx="0" presStyleCnt="2">
        <dgm:presLayoutVars>
          <dgm:bulletEnabled/>
        </dgm:presLayoutVars>
      </dgm:prSet>
      <dgm:spPr/>
    </dgm:pt>
    <dgm:pt modelId="{2294FC54-EE81-431E-BAE7-087E7519F040}" type="pres">
      <dgm:prSet presAssocID="{0731EE0E-0BFF-4029-B5CB-FA547539CBC0}" presName="sp" presStyleCnt="0"/>
      <dgm:spPr/>
    </dgm:pt>
    <dgm:pt modelId="{87D6BD7E-4CDC-44F0-9706-E86087364C5B}" type="pres">
      <dgm:prSet presAssocID="{CBA61084-24FD-414A-B20D-59A5D45170E0}" presName="linNode" presStyleCnt="0"/>
      <dgm:spPr/>
    </dgm:pt>
    <dgm:pt modelId="{2862BF15-F33B-4D72-BC8D-7DCED82EC880}" type="pres">
      <dgm:prSet presAssocID="{CBA61084-24FD-414A-B20D-59A5D45170E0}" presName="parentText" presStyleLbl="alignNode1" presStyleIdx="1" presStyleCnt="2" custScaleX="167987">
        <dgm:presLayoutVars>
          <dgm:chMax val="1"/>
          <dgm:bulletEnabled/>
        </dgm:presLayoutVars>
      </dgm:prSet>
      <dgm:spPr/>
    </dgm:pt>
    <dgm:pt modelId="{FCAC6038-2D8D-472D-BBC8-483F0DDA7F09}" type="pres">
      <dgm:prSet presAssocID="{CBA61084-24FD-414A-B20D-59A5D45170E0}" presName="descendantText" presStyleLbl="alignAccFollowNode1" presStyleIdx="1" presStyleCnt="2">
        <dgm:presLayoutVars>
          <dgm:bulletEnabled/>
        </dgm:presLayoutVars>
      </dgm:prSet>
      <dgm:spPr/>
    </dgm:pt>
  </dgm:ptLst>
  <dgm:cxnLst>
    <dgm:cxn modelId="{7D58560A-BC8B-4289-BDD6-86F395B5050F}" type="presOf" srcId="{CBA61084-24FD-414A-B20D-59A5D45170E0}" destId="{2862BF15-F33B-4D72-BC8D-7DCED82EC880}" srcOrd="0" destOrd="0" presId="urn:microsoft.com/office/officeart/2016/7/layout/VerticalSolidActionList"/>
    <dgm:cxn modelId="{8B6D1016-F158-42B8-8B1C-DCEEB1CC2F8C}" type="presOf" srcId="{841A3DD0-2C8F-40A1-852F-EDCB487958D4}" destId="{FCAC6038-2D8D-472D-BBC8-483F0DDA7F09}" srcOrd="0" destOrd="0" presId="urn:microsoft.com/office/officeart/2016/7/layout/VerticalSolidActionList"/>
    <dgm:cxn modelId="{9307461C-A411-4E3F-BC24-29F7AB038769}" srcId="{923ADC96-CDB2-4C5F-A689-4856CA1B6DFA}" destId="{CBA61084-24FD-414A-B20D-59A5D45170E0}" srcOrd="1" destOrd="0" parTransId="{BE2DC219-1B5D-40E0-8840-5C34DEF29970}" sibTransId="{3CA9A09F-5BCC-4836-AAFD-E2E9B6A35860}"/>
    <dgm:cxn modelId="{4F7AC41E-A905-4600-8123-15C5719AE111}" srcId="{CBA61084-24FD-414A-B20D-59A5D45170E0}" destId="{841A3DD0-2C8F-40A1-852F-EDCB487958D4}" srcOrd="0" destOrd="0" parTransId="{166FF5C5-6130-48C0-AB7C-6927D4347652}" sibTransId="{E7781E37-79FE-45AD-AD71-DAA0D7A03B77}"/>
    <dgm:cxn modelId="{DC27A63A-BA96-4581-8336-CB651BB250D1}" type="presOf" srcId="{923ADC96-CDB2-4C5F-A689-4856CA1B6DFA}" destId="{30924312-3DB9-4DE1-9611-D27EA5BEAA63}" srcOrd="0" destOrd="0" presId="urn:microsoft.com/office/officeart/2016/7/layout/VerticalSolidActionList"/>
    <dgm:cxn modelId="{10C3F24B-4DC8-4F1E-8C82-8DAB0E3B9F3E}" type="presOf" srcId="{C791996E-DE5D-490B-B53C-9709FE58A6E0}" destId="{3AC43B33-77A1-47FD-AC9F-72E673E44151}" srcOrd="0" destOrd="0" presId="urn:microsoft.com/office/officeart/2016/7/layout/VerticalSolidActionList"/>
    <dgm:cxn modelId="{8598F66F-7A9D-42D1-AF11-EBEADC6E04DD}" srcId="{923ADC96-CDB2-4C5F-A689-4856CA1B6DFA}" destId="{D4BA0514-44E5-4097-9C8D-07FAEDA7D4C1}" srcOrd="0" destOrd="0" parTransId="{94685F2B-E452-410D-B670-62E93B44363C}" sibTransId="{0731EE0E-0BFF-4029-B5CB-FA547539CBC0}"/>
    <dgm:cxn modelId="{1F1D82A9-6715-4ACA-92B8-5CAF33B2911F}" srcId="{D4BA0514-44E5-4097-9C8D-07FAEDA7D4C1}" destId="{C791996E-DE5D-490B-B53C-9709FE58A6E0}" srcOrd="0" destOrd="0" parTransId="{7B4662D2-B921-4904-8A9A-2A9678A6F915}" sibTransId="{E97C2DAF-45B1-446E-908D-97F761A691F2}"/>
    <dgm:cxn modelId="{031DE7E5-5C3F-4F56-B23E-A2541C39D454}" type="presOf" srcId="{D4BA0514-44E5-4097-9C8D-07FAEDA7D4C1}" destId="{CDF716F3-D8FA-4AFF-9574-4BF32F64C556}" srcOrd="0" destOrd="0" presId="urn:microsoft.com/office/officeart/2016/7/layout/VerticalSolidActionList"/>
    <dgm:cxn modelId="{21C7BBF6-D45D-4B3B-92DD-1A3CA05DCC78}" type="presParOf" srcId="{30924312-3DB9-4DE1-9611-D27EA5BEAA63}" destId="{B2F77147-68FD-4A54-B8A8-AB644A9442E8}" srcOrd="0" destOrd="0" presId="urn:microsoft.com/office/officeart/2016/7/layout/VerticalSolidActionList"/>
    <dgm:cxn modelId="{5F3979EA-3146-4FD5-AED9-E87B63737381}" type="presParOf" srcId="{B2F77147-68FD-4A54-B8A8-AB644A9442E8}" destId="{CDF716F3-D8FA-4AFF-9574-4BF32F64C556}" srcOrd="0" destOrd="0" presId="urn:microsoft.com/office/officeart/2016/7/layout/VerticalSolidActionList"/>
    <dgm:cxn modelId="{EF5407D1-BD05-4781-A0F6-E668DD01AA5A}" type="presParOf" srcId="{B2F77147-68FD-4A54-B8A8-AB644A9442E8}" destId="{3AC43B33-77A1-47FD-AC9F-72E673E44151}" srcOrd="1" destOrd="0" presId="urn:microsoft.com/office/officeart/2016/7/layout/VerticalSolidActionList"/>
    <dgm:cxn modelId="{25745988-B64C-4C59-B41F-CEC924ED7877}" type="presParOf" srcId="{30924312-3DB9-4DE1-9611-D27EA5BEAA63}" destId="{2294FC54-EE81-431E-BAE7-087E7519F040}" srcOrd="1" destOrd="0" presId="urn:microsoft.com/office/officeart/2016/7/layout/VerticalSolidActionList"/>
    <dgm:cxn modelId="{02C72EF0-1CB6-45B7-AF81-0CB299C6C659}" type="presParOf" srcId="{30924312-3DB9-4DE1-9611-D27EA5BEAA63}" destId="{87D6BD7E-4CDC-44F0-9706-E86087364C5B}" srcOrd="2" destOrd="0" presId="urn:microsoft.com/office/officeart/2016/7/layout/VerticalSolidActionList"/>
    <dgm:cxn modelId="{125A625D-7D74-401B-B874-FE4DE4B55D68}" type="presParOf" srcId="{87D6BD7E-4CDC-44F0-9706-E86087364C5B}" destId="{2862BF15-F33B-4D72-BC8D-7DCED82EC880}" srcOrd="0" destOrd="0" presId="urn:microsoft.com/office/officeart/2016/7/layout/VerticalSolidActionList"/>
    <dgm:cxn modelId="{7724BFC1-E5ED-4DC6-9A6B-A422E58C0B68}" type="presParOf" srcId="{87D6BD7E-4CDC-44F0-9706-E86087364C5B}" destId="{FCAC6038-2D8D-472D-BBC8-483F0DDA7F09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3ADC96-CDB2-4C5F-A689-4856CA1B6DFA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BA0514-44E5-4097-9C8D-07FAEDA7D4C1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en-US" b="0"/>
            <a:t>Troubleshooting</a:t>
          </a:r>
        </a:p>
      </dgm:t>
    </dgm:pt>
    <dgm:pt modelId="{0731EE0E-0BFF-4029-B5CB-FA547539CBC0}" type="sibTrans" cxnId="{8598F66F-7A9D-42D1-AF11-EBEADC6E04DD}">
      <dgm:prSet/>
      <dgm:spPr/>
      <dgm:t>
        <a:bodyPr/>
        <a:lstStyle/>
        <a:p>
          <a:endParaRPr lang="en-US"/>
        </a:p>
      </dgm:t>
    </dgm:pt>
    <dgm:pt modelId="{94685F2B-E452-410D-B670-62E93B44363C}" type="parTrans" cxnId="{8598F66F-7A9D-42D1-AF11-EBEADC6E04DD}">
      <dgm:prSet/>
      <dgm:spPr/>
      <dgm:t>
        <a:bodyPr/>
        <a:lstStyle/>
        <a:p>
          <a:endParaRPr lang="en-US"/>
        </a:p>
      </dgm:t>
    </dgm:pt>
    <dgm:pt modelId="{CBA61084-24FD-414A-B20D-59A5D45170E0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en-US" b="0"/>
            <a:t>Machine Repair</a:t>
          </a:r>
        </a:p>
      </dgm:t>
    </dgm:pt>
    <dgm:pt modelId="{BE2DC219-1B5D-40E0-8840-5C34DEF29970}" type="parTrans" cxnId="{9307461C-A411-4E3F-BC24-29F7AB038769}">
      <dgm:prSet/>
      <dgm:spPr/>
      <dgm:t>
        <a:bodyPr/>
        <a:lstStyle/>
        <a:p>
          <a:endParaRPr lang="en-US"/>
        </a:p>
      </dgm:t>
    </dgm:pt>
    <dgm:pt modelId="{3CA9A09F-5BCC-4836-AAFD-E2E9B6A35860}" type="sibTrans" cxnId="{9307461C-A411-4E3F-BC24-29F7AB038769}">
      <dgm:prSet/>
      <dgm:spPr/>
      <dgm:t>
        <a:bodyPr/>
        <a:lstStyle/>
        <a:p>
          <a:endParaRPr lang="en-US"/>
        </a:p>
      </dgm:t>
    </dgm:pt>
    <dgm:pt modelId="{C791996E-DE5D-490B-B53C-9709FE58A6E0}">
      <dgm:prSet/>
      <dgm:spPr/>
      <dgm:t>
        <a:bodyPr/>
        <a:lstStyle/>
        <a:p>
          <a:pPr algn="l"/>
          <a:r>
            <a:rPr lang="en-US" b="1"/>
            <a:t>Find alignment issues and determine cause</a:t>
          </a:r>
          <a:endParaRPr lang="en-US" b="0"/>
        </a:p>
      </dgm:t>
    </dgm:pt>
    <dgm:pt modelId="{7B4662D2-B921-4904-8A9A-2A9678A6F915}" type="parTrans" cxnId="{1F1D82A9-6715-4ACA-92B8-5CAF33B2911F}">
      <dgm:prSet/>
      <dgm:spPr/>
      <dgm:t>
        <a:bodyPr/>
        <a:lstStyle/>
        <a:p>
          <a:endParaRPr lang="en-US"/>
        </a:p>
      </dgm:t>
    </dgm:pt>
    <dgm:pt modelId="{E97C2DAF-45B1-446E-908D-97F761A691F2}" type="sibTrans" cxnId="{1F1D82A9-6715-4ACA-92B8-5CAF33B2911F}">
      <dgm:prSet/>
      <dgm:spPr/>
      <dgm:t>
        <a:bodyPr/>
        <a:lstStyle/>
        <a:p>
          <a:endParaRPr lang="en-US"/>
        </a:p>
      </dgm:t>
    </dgm:pt>
    <dgm:pt modelId="{4724FFB0-AA56-45E6-9EDC-2B28B5466C2F}">
      <dgm:prSet/>
      <dgm:spPr/>
      <dgm:t>
        <a:bodyPr/>
        <a:lstStyle/>
        <a:p>
          <a:pPr algn="l">
            <a:buSzPts val="1000"/>
            <a:buFont typeface="Courier New" panose="02070309020205020404" pitchFamily="49" charset="0"/>
            <a:buChar char="o"/>
          </a:pPr>
          <a:r>
            <a:rPr lang="en-US" b="1"/>
            <a:t>Determine if external technician needed for repair</a:t>
          </a:r>
          <a:endParaRPr lang="en-US"/>
        </a:p>
      </dgm:t>
    </dgm:pt>
    <dgm:pt modelId="{B53BDDA1-64C1-48B2-9F24-38916E7DFB2F}" type="sibTrans" cxnId="{F2B45BBB-408F-4117-B2C4-9825D2FD93F7}">
      <dgm:prSet/>
      <dgm:spPr/>
      <dgm:t>
        <a:bodyPr/>
        <a:lstStyle/>
        <a:p>
          <a:endParaRPr lang="en-US"/>
        </a:p>
      </dgm:t>
    </dgm:pt>
    <dgm:pt modelId="{92F244DF-BE4A-4259-BA92-030F32A8BB22}" type="parTrans" cxnId="{F2B45BBB-408F-4117-B2C4-9825D2FD93F7}">
      <dgm:prSet/>
      <dgm:spPr/>
      <dgm:t>
        <a:bodyPr/>
        <a:lstStyle/>
        <a:p>
          <a:endParaRPr lang="en-US"/>
        </a:p>
      </dgm:t>
    </dgm:pt>
    <dgm:pt modelId="{DBDEECB7-4B20-4499-9D3A-54274B72CC3D}">
      <dgm:prSet/>
      <dgm:spPr/>
      <dgm:t>
        <a:bodyPr/>
        <a:lstStyle/>
        <a:p>
          <a:pPr algn="l">
            <a:buSzPts val="1000"/>
            <a:buFont typeface="Courier New" panose="02070309020205020404" pitchFamily="49" charset="0"/>
            <a:buChar char="o"/>
          </a:pPr>
          <a:r>
            <a:rPr lang="en-US" b="1"/>
            <a:t>Fix issue</a:t>
          </a:r>
        </a:p>
      </dgm:t>
    </dgm:pt>
    <dgm:pt modelId="{9C1CB6A3-6642-4161-83DA-A12C1694E16F}" type="parTrans" cxnId="{0DAE67F5-0E2F-4E46-9190-CC7712D3AE04}">
      <dgm:prSet/>
      <dgm:spPr/>
      <dgm:t>
        <a:bodyPr/>
        <a:lstStyle/>
        <a:p>
          <a:endParaRPr lang="en-US"/>
        </a:p>
      </dgm:t>
    </dgm:pt>
    <dgm:pt modelId="{5B0B8D48-8C87-436E-9D71-139D4E6F9054}" type="sibTrans" cxnId="{0DAE67F5-0E2F-4E46-9190-CC7712D3AE04}">
      <dgm:prSet/>
      <dgm:spPr/>
      <dgm:t>
        <a:bodyPr/>
        <a:lstStyle/>
        <a:p>
          <a:endParaRPr lang="en-US"/>
        </a:p>
      </dgm:t>
    </dgm:pt>
    <dgm:pt modelId="{30924312-3DB9-4DE1-9611-D27EA5BEAA63}" type="pres">
      <dgm:prSet presAssocID="{923ADC96-CDB2-4C5F-A689-4856CA1B6DFA}" presName="Name0" presStyleCnt="0">
        <dgm:presLayoutVars>
          <dgm:dir/>
          <dgm:animLvl val="lvl"/>
          <dgm:resizeHandles val="exact"/>
        </dgm:presLayoutVars>
      </dgm:prSet>
      <dgm:spPr/>
    </dgm:pt>
    <dgm:pt modelId="{B2F77147-68FD-4A54-B8A8-AB644A9442E8}" type="pres">
      <dgm:prSet presAssocID="{D4BA0514-44E5-4097-9C8D-07FAEDA7D4C1}" presName="linNode" presStyleCnt="0"/>
      <dgm:spPr/>
    </dgm:pt>
    <dgm:pt modelId="{CDF716F3-D8FA-4AFF-9574-4BF32F64C556}" type="pres">
      <dgm:prSet presAssocID="{D4BA0514-44E5-4097-9C8D-07FAEDA7D4C1}" presName="parentText" presStyleLbl="alignNode1" presStyleIdx="0" presStyleCnt="2" custScaleX="167987">
        <dgm:presLayoutVars>
          <dgm:chMax val="1"/>
          <dgm:bulletEnabled/>
        </dgm:presLayoutVars>
      </dgm:prSet>
      <dgm:spPr/>
    </dgm:pt>
    <dgm:pt modelId="{3AC43B33-77A1-47FD-AC9F-72E673E44151}" type="pres">
      <dgm:prSet presAssocID="{D4BA0514-44E5-4097-9C8D-07FAEDA7D4C1}" presName="descendantText" presStyleLbl="alignAccFollowNode1" presStyleIdx="0" presStyleCnt="2">
        <dgm:presLayoutVars>
          <dgm:bulletEnabled/>
        </dgm:presLayoutVars>
      </dgm:prSet>
      <dgm:spPr/>
    </dgm:pt>
    <dgm:pt modelId="{2294FC54-EE81-431E-BAE7-087E7519F040}" type="pres">
      <dgm:prSet presAssocID="{0731EE0E-0BFF-4029-B5CB-FA547539CBC0}" presName="sp" presStyleCnt="0"/>
      <dgm:spPr/>
    </dgm:pt>
    <dgm:pt modelId="{87D6BD7E-4CDC-44F0-9706-E86087364C5B}" type="pres">
      <dgm:prSet presAssocID="{CBA61084-24FD-414A-B20D-59A5D45170E0}" presName="linNode" presStyleCnt="0"/>
      <dgm:spPr/>
    </dgm:pt>
    <dgm:pt modelId="{2862BF15-F33B-4D72-BC8D-7DCED82EC880}" type="pres">
      <dgm:prSet presAssocID="{CBA61084-24FD-414A-B20D-59A5D45170E0}" presName="parentText" presStyleLbl="alignNode1" presStyleIdx="1" presStyleCnt="2" custScaleX="167987">
        <dgm:presLayoutVars>
          <dgm:chMax val="1"/>
          <dgm:bulletEnabled/>
        </dgm:presLayoutVars>
      </dgm:prSet>
      <dgm:spPr/>
    </dgm:pt>
    <dgm:pt modelId="{FCAC6038-2D8D-472D-BBC8-483F0DDA7F09}" type="pres">
      <dgm:prSet presAssocID="{CBA61084-24FD-414A-B20D-59A5D45170E0}" presName="descendantText" presStyleLbl="alignAccFollowNode1" presStyleIdx="1" presStyleCnt="2">
        <dgm:presLayoutVars>
          <dgm:bulletEnabled/>
        </dgm:presLayoutVars>
      </dgm:prSet>
      <dgm:spPr/>
    </dgm:pt>
  </dgm:ptLst>
  <dgm:cxnLst>
    <dgm:cxn modelId="{7D58560A-BC8B-4289-BDD6-86F395B5050F}" type="presOf" srcId="{CBA61084-24FD-414A-B20D-59A5D45170E0}" destId="{2862BF15-F33B-4D72-BC8D-7DCED82EC880}" srcOrd="0" destOrd="0" presId="urn:microsoft.com/office/officeart/2016/7/layout/VerticalSolidActionList"/>
    <dgm:cxn modelId="{9307461C-A411-4E3F-BC24-29F7AB038769}" srcId="{923ADC96-CDB2-4C5F-A689-4856CA1B6DFA}" destId="{CBA61084-24FD-414A-B20D-59A5D45170E0}" srcOrd="1" destOrd="0" parTransId="{BE2DC219-1B5D-40E0-8840-5C34DEF29970}" sibTransId="{3CA9A09F-5BCC-4836-AAFD-E2E9B6A35860}"/>
    <dgm:cxn modelId="{DC27A63A-BA96-4581-8336-CB651BB250D1}" type="presOf" srcId="{923ADC96-CDB2-4C5F-A689-4856CA1B6DFA}" destId="{30924312-3DB9-4DE1-9611-D27EA5BEAA63}" srcOrd="0" destOrd="0" presId="urn:microsoft.com/office/officeart/2016/7/layout/VerticalSolidActionList"/>
    <dgm:cxn modelId="{10C3F24B-4DC8-4F1E-8C82-8DAB0E3B9F3E}" type="presOf" srcId="{C791996E-DE5D-490B-B53C-9709FE58A6E0}" destId="{3AC43B33-77A1-47FD-AC9F-72E673E44151}" srcOrd="0" destOrd="0" presId="urn:microsoft.com/office/officeart/2016/7/layout/VerticalSolidActionList"/>
    <dgm:cxn modelId="{8598F66F-7A9D-42D1-AF11-EBEADC6E04DD}" srcId="{923ADC96-CDB2-4C5F-A689-4856CA1B6DFA}" destId="{D4BA0514-44E5-4097-9C8D-07FAEDA7D4C1}" srcOrd="0" destOrd="0" parTransId="{94685F2B-E452-410D-B670-62E93B44363C}" sibTransId="{0731EE0E-0BFF-4029-B5CB-FA547539CBC0}"/>
    <dgm:cxn modelId="{92D13E9B-F241-41EF-B9BB-8746B8703428}" type="presOf" srcId="{4724FFB0-AA56-45E6-9EDC-2B28B5466C2F}" destId="{FCAC6038-2D8D-472D-BBC8-483F0DDA7F09}" srcOrd="0" destOrd="0" presId="urn:microsoft.com/office/officeart/2016/7/layout/VerticalSolidActionList"/>
    <dgm:cxn modelId="{1F1D82A9-6715-4ACA-92B8-5CAF33B2911F}" srcId="{D4BA0514-44E5-4097-9C8D-07FAEDA7D4C1}" destId="{C791996E-DE5D-490B-B53C-9709FE58A6E0}" srcOrd="0" destOrd="0" parTransId="{7B4662D2-B921-4904-8A9A-2A9678A6F915}" sibTransId="{E97C2DAF-45B1-446E-908D-97F761A691F2}"/>
    <dgm:cxn modelId="{F2B45BBB-408F-4117-B2C4-9825D2FD93F7}" srcId="{CBA61084-24FD-414A-B20D-59A5D45170E0}" destId="{4724FFB0-AA56-45E6-9EDC-2B28B5466C2F}" srcOrd="0" destOrd="0" parTransId="{92F244DF-BE4A-4259-BA92-030F32A8BB22}" sibTransId="{B53BDDA1-64C1-48B2-9F24-38916E7DFB2F}"/>
    <dgm:cxn modelId="{031DE7E5-5C3F-4F56-B23E-A2541C39D454}" type="presOf" srcId="{D4BA0514-44E5-4097-9C8D-07FAEDA7D4C1}" destId="{CDF716F3-D8FA-4AFF-9574-4BF32F64C556}" srcOrd="0" destOrd="0" presId="urn:microsoft.com/office/officeart/2016/7/layout/VerticalSolidActionList"/>
    <dgm:cxn modelId="{0DAE67F5-0E2F-4E46-9190-CC7712D3AE04}" srcId="{CBA61084-24FD-414A-B20D-59A5D45170E0}" destId="{DBDEECB7-4B20-4499-9D3A-54274B72CC3D}" srcOrd="1" destOrd="0" parTransId="{9C1CB6A3-6642-4161-83DA-A12C1694E16F}" sibTransId="{5B0B8D48-8C87-436E-9D71-139D4E6F9054}"/>
    <dgm:cxn modelId="{0F7D53F7-FB10-4FC9-8F41-718DA36AD39F}" type="presOf" srcId="{DBDEECB7-4B20-4499-9D3A-54274B72CC3D}" destId="{FCAC6038-2D8D-472D-BBC8-483F0DDA7F09}" srcOrd="0" destOrd="1" presId="urn:microsoft.com/office/officeart/2016/7/layout/VerticalSolidActionList"/>
    <dgm:cxn modelId="{21C7BBF6-D45D-4B3B-92DD-1A3CA05DCC78}" type="presParOf" srcId="{30924312-3DB9-4DE1-9611-D27EA5BEAA63}" destId="{B2F77147-68FD-4A54-B8A8-AB644A9442E8}" srcOrd="0" destOrd="0" presId="urn:microsoft.com/office/officeart/2016/7/layout/VerticalSolidActionList"/>
    <dgm:cxn modelId="{5F3979EA-3146-4FD5-AED9-E87B63737381}" type="presParOf" srcId="{B2F77147-68FD-4A54-B8A8-AB644A9442E8}" destId="{CDF716F3-D8FA-4AFF-9574-4BF32F64C556}" srcOrd="0" destOrd="0" presId="urn:microsoft.com/office/officeart/2016/7/layout/VerticalSolidActionList"/>
    <dgm:cxn modelId="{EF5407D1-BD05-4781-A0F6-E668DD01AA5A}" type="presParOf" srcId="{B2F77147-68FD-4A54-B8A8-AB644A9442E8}" destId="{3AC43B33-77A1-47FD-AC9F-72E673E44151}" srcOrd="1" destOrd="0" presId="urn:microsoft.com/office/officeart/2016/7/layout/VerticalSolidActionList"/>
    <dgm:cxn modelId="{25745988-B64C-4C59-B41F-CEC924ED7877}" type="presParOf" srcId="{30924312-3DB9-4DE1-9611-D27EA5BEAA63}" destId="{2294FC54-EE81-431E-BAE7-087E7519F040}" srcOrd="1" destOrd="0" presId="urn:microsoft.com/office/officeart/2016/7/layout/VerticalSolidActionList"/>
    <dgm:cxn modelId="{02C72EF0-1CB6-45B7-AF81-0CB299C6C659}" type="presParOf" srcId="{30924312-3DB9-4DE1-9611-D27EA5BEAA63}" destId="{87D6BD7E-4CDC-44F0-9706-E86087364C5B}" srcOrd="2" destOrd="0" presId="urn:microsoft.com/office/officeart/2016/7/layout/VerticalSolidActionList"/>
    <dgm:cxn modelId="{125A625D-7D74-401B-B874-FE4DE4B55D68}" type="presParOf" srcId="{87D6BD7E-4CDC-44F0-9706-E86087364C5B}" destId="{2862BF15-F33B-4D72-BC8D-7DCED82EC880}" srcOrd="0" destOrd="0" presId="urn:microsoft.com/office/officeart/2016/7/layout/VerticalSolidActionList"/>
    <dgm:cxn modelId="{7724BFC1-E5ED-4DC6-9A6B-A422E58C0B68}" type="presParOf" srcId="{87D6BD7E-4CDC-44F0-9706-E86087364C5B}" destId="{FCAC6038-2D8D-472D-BBC8-483F0DDA7F09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23ADC96-CDB2-4C5F-A689-4856CA1B6DFA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B9E43E-7EF6-44C8-AF6B-E5A402922B0D}">
      <dgm:prSet/>
      <dgm:spPr/>
      <dgm:t>
        <a:bodyPr/>
        <a:lstStyle/>
        <a:p>
          <a:pPr algn="l">
            <a:buSzPts val="1000"/>
            <a:buFont typeface="Courier New" panose="02070309020205020404" pitchFamily="49" charset="0"/>
            <a:buChar char="o"/>
          </a:pPr>
          <a:r>
            <a:rPr lang="en-US" b="1"/>
            <a:t>Without material, then with material</a:t>
          </a:r>
        </a:p>
      </dgm:t>
    </dgm:pt>
    <dgm:pt modelId="{5C8377E7-02C2-40C3-B48A-932595183A21}" type="parTrans" cxnId="{28D47B9C-1448-48E7-AE48-104B7F77CD82}">
      <dgm:prSet/>
      <dgm:spPr/>
      <dgm:t>
        <a:bodyPr/>
        <a:lstStyle/>
        <a:p>
          <a:endParaRPr lang="en-US"/>
        </a:p>
      </dgm:t>
    </dgm:pt>
    <dgm:pt modelId="{40EF6089-47B9-4690-BA87-DA1EAD298EE9}" type="sibTrans" cxnId="{28D47B9C-1448-48E7-AE48-104B7F77CD82}">
      <dgm:prSet/>
      <dgm:spPr/>
      <dgm:t>
        <a:bodyPr/>
        <a:lstStyle/>
        <a:p>
          <a:endParaRPr lang="en-US"/>
        </a:p>
      </dgm:t>
    </dgm:pt>
    <dgm:pt modelId="{D4BA0514-44E5-4097-9C8D-07FAEDA7D4C1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en-US" b="0"/>
            <a:t>Initial Calibration and Configuration</a:t>
          </a:r>
        </a:p>
      </dgm:t>
    </dgm:pt>
    <dgm:pt modelId="{0731EE0E-0BFF-4029-B5CB-FA547539CBC0}" type="sibTrans" cxnId="{8598F66F-7A9D-42D1-AF11-EBEADC6E04DD}">
      <dgm:prSet/>
      <dgm:spPr/>
      <dgm:t>
        <a:bodyPr/>
        <a:lstStyle/>
        <a:p>
          <a:endParaRPr lang="en-US"/>
        </a:p>
      </dgm:t>
    </dgm:pt>
    <dgm:pt modelId="{94685F2B-E452-410D-B670-62E93B44363C}" type="parTrans" cxnId="{8598F66F-7A9D-42D1-AF11-EBEADC6E04DD}">
      <dgm:prSet/>
      <dgm:spPr/>
      <dgm:t>
        <a:bodyPr/>
        <a:lstStyle/>
        <a:p>
          <a:endParaRPr lang="en-US"/>
        </a:p>
      </dgm:t>
    </dgm:pt>
    <dgm:pt modelId="{C791996E-DE5D-490B-B53C-9709FE58A6E0}">
      <dgm:prSet/>
      <dgm:spPr/>
      <dgm:t>
        <a:bodyPr/>
        <a:lstStyle/>
        <a:p>
          <a:pPr algn="l"/>
          <a:r>
            <a:rPr lang="en-US" b="1"/>
            <a:t>Built in software configuration and machine calibration</a:t>
          </a:r>
          <a:endParaRPr lang="en-US" b="0"/>
        </a:p>
      </dgm:t>
    </dgm:pt>
    <dgm:pt modelId="{E97C2DAF-45B1-446E-908D-97F761A691F2}" type="sibTrans" cxnId="{1F1D82A9-6715-4ACA-92B8-5CAF33B2911F}">
      <dgm:prSet/>
      <dgm:spPr/>
      <dgm:t>
        <a:bodyPr/>
        <a:lstStyle/>
        <a:p>
          <a:endParaRPr lang="en-US"/>
        </a:p>
      </dgm:t>
    </dgm:pt>
    <dgm:pt modelId="{7B4662D2-B921-4904-8A9A-2A9678A6F915}" type="parTrans" cxnId="{1F1D82A9-6715-4ACA-92B8-5CAF33B2911F}">
      <dgm:prSet/>
      <dgm:spPr/>
      <dgm:t>
        <a:bodyPr/>
        <a:lstStyle/>
        <a:p>
          <a:endParaRPr lang="en-US"/>
        </a:p>
      </dgm:t>
    </dgm:pt>
    <dgm:pt modelId="{CBA61084-24FD-414A-B20D-59A5D45170E0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en-US" b="0"/>
            <a:t>Safety Testing</a:t>
          </a:r>
        </a:p>
      </dgm:t>
    </dgm:pt>
    <dgm:pt modelId="{3CA9A09F-5BCC-4836-AAFD-E2E9B6A35860}" type="sibTrans" cxnId="{9307461C-A411-4E3F-BC24-29F7AB038769}">
      <dgm:prSet/>
      <dgm:spPr/>
      <dgm:t>
        <a:bodyPr/>
        <a:lstStyle/>
        <a:p>
          <a:endParaRPr lang="en-US"/>
        </a:p>
      </dgm:t>
    </dgm:pt>
    <dgm:pt modelId="{BE2DC219-1B5D-40E0-8840-5C34DEF29970}" type="parTrans" cxnId="{9307461C-A411-4E3F-BC24-29F7AB038769}">
      <dgm:prSet/>
      <dgm:spPr/>
      <dgm:t>
        <a:bodyPr/>
        <a:lstStyle/>
        <a:p>
          <a:endParaRPr lang="en-US"/>
        </a:p>
      </dgm:t>
    </dgm:pt>
    <dgm:pt modelId="{4724FFB0-AA56-45E6-9EDC-2B28B5466C2F}">
      <dgm:prSet/>
      <dgm:spPr/>
      <dgm:t>
        <a:bodyPr/>
        <a:lstStyle/>
        <a:p>
          <a:pPr algn="l">
            <a:buSzPts val="1000"/>
            <a:buFont typeface="Courier New" panose="02070309020205020404" pitchFamily="49" charset="0"/>
            <a:buChar char="o"/>
          </a:pPr>
          <a:r>
            <a:rPr lang="en-US" b="1"/>
            <a:t>Test emergency stops, ventilation, etc.</a:t>
          </a:r>
        </a:p>
      </dgm:t>
    </dgm:pt>
    <dgm:pt modelId="{B53BDDA1-64C1-48B2-9F24-38916E7DFB2F}" type="sibTrans" cxnId="{F2B45BBB-408F-4117-B2C4-9825D2FD93F7}">
      <dgm:prSet/>
      <dgm:spPr/>
      <dgm:t>
        <a:bodyPr/>
        <a:lstStyle/>
        <a:p>
          <a:endParaRPr lang="en-US"/>
        </a:p>
      </dgm:t>
    </dgm:pt>
    <dgm:pt modelId="{92F244DF-BE4A-4259-BA92-030F32A8BB22}" type="parTrans" cxnId="{F2B45BBB-408F-4117-B2C4-9825D2FD93F7}">
      <dgm:prSet/>
      <dgm:spPr/>
      <dgm:t>
        <a:bodyPr/>
        <a:lstStyle/>
        <a:p>
          <a:endParaRPr lang="en-US"/>
        </a:p>
      </dgm:t>
    </dgm:pt>
    <dgm:pt modelId="{B16CD135-6746-40B7-87BB-933CEBC8C007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>
            <a:buSzPts val="1000"/>
            <a:buFont typeface="Courier New" panose="02070309020205020404" pitchFamily="49" charset="0"/>
            <a:buChar char="o"/>
          </a:pPr>
          <a:r>
            <a:rPr lang="en-US"/>
            <a:t>Functional Testing</a:t>
          </a:r>
        </a:p>
      </dgm:t>
    </dgm:pt>
    <dgm:pt modelId="{AAEE9BC9-F7D5-4ABB-B096-694FD3B80AC7}" type="sibTrans" cxnId="{2EB72F55-52FA-4CEC-8C90-37E15C277901}">
      <dgm:prSet/>
      <dgm:spPr/>
      <dgm:t>
        <a:bodyPr/>
        <a:lstStyle/>
        <a:p>
          <a:endParaRPr lang="en-US"/>
        </a:p>
      </dgm:t>
    </dgm:pt>
    <dgm:pt modelId="{A456F665-E18D-4CAA-AFA2-F2FCEE4B977F}" type="parTrans" cxnId="{2EB72F55-52FA-4CEC-8C90-37E15C277901}">
      <dgm:prSet/>
      <dgm:spPr/>
      <dgm:t>
        <a:bodyPr/>
        <a:lstStyle/>
        <a:p>
          <a:endParaRPr lang="en-US"/>
        </a:p>
      </dgm:t>
    </dgm:pt>
    <dgm:pt modelId="{F104BA31-CACB-446E-A0E4-289A56DD603A}">
      <dgm:prSet/>
      <dgm:spPr/>
      <dgm:t>
        <a:bodyPr/>
        <a:lstStyle/>
        <a:p>
          <a:pPr algn="l">
            <a:buSzPts val="1000"/>
            <a:buFont typeface="Courier New" panose="02070309020205020404" pitchFamily="49" charset="0"/>
            <a:buChar char="o"/>
          </a:pPr>
          <a:r>
            <a:rPr lang="en-US" b="1"/>
            <a:t>Starting with small prints</a:t>
          </a:r>
        </a:p>
      </dgm:t>
    </dgm:pt>
    <dgm:pt modelId="{E2BE946E-A22E-4F1D-9F9D-8A67B842C62D}" type="parTrans" cxnId="{0C4B6467-F8F7-4682-9142-6F6CD0A88DBD}">
      <dgm:prSet/>
      <dgm:spPr/>
      <dgm:t>
        <a:bodyPr/>
        <a:lstStyle/>
        <a:p>
          <a:endParaRPr lang="en-US"/>
        </a:p>
      </dgm:t>
    </dgm:pt>
    <dgm:pt modelId="{685E67E1-4DA5-4C22-9C4B-7358DA525E60}" type="sibTrans" cxnId="{0C4B6467-F8F7-4682-9142-6F6CD0A88DBD}">
      <dgm:prSet/>
      <dgm:spPr/>
      <dgm:t>
        <a:bodyPr/>
        <a:lstStyle/>
        <a:p>
          <a:endParaRPr lang="en-US"/>
        </a:p>
      </dgm:t>
    </dgm:pt>
    <dgm:pt modelId="{30924312-3DB9-4DE1-9611-D27EA5BEAA63}" type="pres">
      <dgm:prSet presAssocID="{923ADC96-CDB2-4C5F-A689-4856CA1B6DFA}" presName="Name0" presStyleCnt="0">
        <dgm:presLayoutVars>
          <dgm:dir/>
          <dgm:animLvl val="lvl"/>
          <dgm:resizeHandles val="exact"/>
        </dgm:presLayoutVars>
      </dgm:prSet>
      <dgm:spPr/>
    </dgm:pt>
    <dgm:pt modelId="{B2F77147-68FD-4A54-B8A8-AB644A9442E8}" type="pres">
      <dgm:prSet presAssocID="{D4BA0514-44E5-4097-9C8D-07FAEDA7D4C1}" presName="linNode" presStyleCnt="0"/>
      <dgm:spPr/>
    </dgm:pt>
    <dgm:pt modelId="{CDF716F3-D8FA-4AFF-9574-4BF32F64C556}" type="pres">
      <dgm:prSet presAssocID="{D4BA0514-44E5-4097-9C8D-07FAEDA7D4C1}" presName="parentText" presStyleLbl="alignNode1" presStyleIdx="0" presStyleCnt="3" custScaleX="167987">
        <dgm:presLayoutVars>
          <dgm:chMax val="1"/>
          <dgm:bulletEnabled/>
        </dgm:presLayoutVars>
      </dgm:prSet>
      <dgm:spPr/>
    </dgm:pt>
    <dgm:pt modelId="{3AC43B33-77A1-47FD-AC9F-72E673E44151}" type="pres">
      <dgm:prSet presAssocID="{D4BA0514-44E5-4097-9C8D-07FAEDA7D4C1}" presName="descendantText" presStyleLbl="alignAccFollowNode1" presStyleIdx="0" presStyleCnt="3">
        <dgm:presLayoutVars>
          <dgm:bulletEnabled/>
        </dgm:presLayoutVars>
      </dgm:prSet>
      <dgm:spPr/>
    </dgm:pt>
    <dgm:pt modelId="{2294FC54-EE81-431E-BAE7-087E7519F040}" type="pres">
      <dgm:prSet presAssocID="{0731EE0E-0BFF-4029-B5CB-FA547539CBC0}" presName="sp" presStyleCnt="0"/>
      <dgm:spPr/>
    </dgm:pt>
    <dgm:pt modelId="{87D6BD7E-4CDC-44F0-9706-E86087364C5B}" type="pres">
      <dgm:prSet presAssocID="{CBA61084-24FD-414A-B20D-59A5D45170E0}" presName="linNode" presStyleCnt="0"/>
      <dgm:spPr/>
    </dgm:pt>
    <dgm:pt modelId="{2862BF15-F33B-4D72-BC8D-7DCED82EC880}" type="pres">
      <dgm:prSet presAssocID="{CBA61084-24FD-414A-B20D-59A5D45170E0}" presName="parentText" presStyleLbl="alignNode1" presStyleIdx="1" presStyleCnt="3" custScaleX="167987">
        <dgm:presLayoutVars>
          <dgm:chMax val="1"/>
          <dgm:bulletEnabled/>
        </dgm:presLayoutVars>
      </dgm:prSet>
      <dgm:spPr/>
    </dgm:pt>
    <dgm:pt modelId="{FCAC6038-2D8D-472D-BBC8-483F0DDA7F09}" type="pres">
      <dgm:prSet presAssocID="{CBA61084-24FD-414A-B20D-59A5D45170E0}" presName="descendantText" presStyleLbl="alignAccFollowNode1" presStyleIdx="1" presStyleCnt="3">
        <dgm:presLayoutVars>
          <dgm:bulletEnabled/>
        </dgm:presLayoutVars>
      </dgm:prSet>
      <dgm:spPr/>
    </dgm:pt>
    <dgm:pt modelId="{3CCACC80-4106-4E56-9FEF-99850BDDF33A}" type="pres">
      <dgm:prSet presAssocID="{3CA9A09F-5BCC-4836-AAFD-E2E9B6A35860}" presName="sp" presStyleCnt="0"/>
      <dgm:spPr/>
    </dgm:pt>
    <dgm:pt modelId="{109205CE-41F5-4C23-8ECE-4EE3E437E396}" type="pres">
      <dgm:prSet presAssocID="{B16CD135-6746-40B7-87BB-933CEBC8C007}" presName="linNode" presStyleCnt="0"/>
      <dgm:spPr/>
    </dgm:pt>
    <dgm:pt modelId="{A24E5AEF-1D76-4959-B477-CA6E0BB65BD8}" type="pres">
      <dgm:prSet presAssocID="{B16CD135-6746-40B7-87BB-933CEBC8C007}" presName="parentText" presStyleLbl="alignNode1" presStyleIdx="2" presStyleCnt="3" custScaleX="166779">
        <dgm:presLayoutVars>
          <dgm:chMax val="1"/>
          <dgm:bulletEnabled/>
        </dgm:presLayoutVars>
      </dgm:prSet>
      <dgm:spPr/>
    </dgm:pt>
    <dgm:pt modelId="{5E948C79-5712-4B2D-8D66-B18EBF3B556E}" type="pres">
      <dgm:prSet presAssocID="{B16CD135-6746-40B7-87BB-933CEBC8C007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7D58560A-BC8B-4289-BDD6-86F395B5050F}" type="presOf" srcId="{CBA61084-24FD-414A-B20D-59A5D45170E0}" destId="{2862BF15-F33B-4D72-BC8D-7DCED82EC880}" srcOrd="0" destOrd="0" presId="urn:microsoft.com/office/officeart/2016/7/layout/VerticalSolidActionList"/>
    <dgm:cxn modelId="{9307461C-A411-4E3F-BC24-29F7AB038769}" srcId="{923ADC96-CDB2-4C5F-A689-4856CA1B6DFA}" destId="{CBA61084-24FD-414A-B20D-59A5D45170E0}" srcOrd="1" destOrd="0" parTransId="{BE2DC219-1B5D-40E0-8840-5C34DEF29970}" sibTransId="{3CA9A09F-5BCC-4836-AAFD-E2E9B6A35860}"/>
    <dgm:cxn modelId="{B115AA20-C81F-4B60-90E2-D48430F4EC7F}" type="presOf" srcId="{F104BA31-CACB-446E-A0E4-289A56DD603A}" destId="{5E948C79-5712-4B2D-8D66-B18EBF3B556E}" srcOrd="0" destOrd="1" presId="urn:microsoft.com/office/officeart/2016/7/layout/VerticalSolidActionList"/>
    <dgm:cxn modelId="{DC27A63A-BA96-4581-8336-CB651BB250D1}" type="presOf" srcId="{923ADC96-CDB2-4C5F-A689-4856CA1B6DFA}" destId="{30924312-3DB9-4DE1-9611-D27EA5BEAA63}" srcOrd="0" destOrd="0" presId="urn:microsoft.com/office/officeart/2016/7/layout/VerticalSolidActionList"/>
    <dgm:cxn modelId="{0C4B6467-F8F7-4682-9142-6F6CD0A88DBD}" srcId="{B16CD135-6746-40B7-87BB-933CEBC8C007}" destId="{F104BA31-CACB-446E-A0E4-289A56DD603A}" srcOrd="1" destOrd="0" parTransId="{E2BE946E-A22E-4F1D-9F9D-8A67B842C62D}" sibTransId="{685E67E1-4DA5-4C22-9C4B-7358DA525E60}"/>
    <dgm:cxn modelId="{10C3F24B-4DC8-4F1E-8C82-8DAB0E3B9F3E}" type="presOf" srcId="{C791996E-DE5D-490B-B53C-9709FE58A6E0}" destId="{3AC43B33-77A1-47FD-AC9F-72E673E44151}" srcOrd="0" destOrd="0" presId="urn:microsoft.com/office/officeart/2016/7/layout/VerticalSolidActionList"/>
    <dgm:cxn modelId="{1370844E-F4FE-4A49-ADD7-6694BB76F6B7}" type="presOf" srcId="{B16CD135-6746-40B7-87BB-933CEBC8C007}" destId="{A24E5AEF-1D76-4959-B477-CA6E0BB65BD8}" srcOrd="0" destOrd="0" presId="urn:microsoft.com/office/officeart/2016/7/layout/VerticalSolidActionList"/>
    <dgm:cxn modelId="{6E381C4F-2D00-407A-9486-A098AACA8650}" type="presOf" srcId="{2DB9E43E-7EF6-44C8-AF6B-E5A402922B0D}" destId="{5E948C79-5712-4B2D-8D66-B18EBF3B556E}" srcOrd="0" destOrd="0" presId="urn:microsoft.com/office/officeart/2016/7/layout/VerticalSolidActionList"/>
    <dgm:cxn modelId="{8598F66F-7A9D-42D1-AF11-EBEADC6E04DD}" srcId="{923ADC96-CDB2-4C5F-A689-4856CA1B6DFA}" destId="{D4BA0514-44E5-4097-9C8D-07FAEDA7D4C1}" srcOrd="0" destOrd="0" parTransId="{94685F2B-E452-410D-B670-62E93B44363C}" sibTransId="{0731EE0E-0BFF-4029-B5CB-FA547539CBC0}"/>
    <dgm:cxn modelId="{2EB72F55-52FA-4CEC-8C90-37E15C277901}" srcId="{923ADC96-CDB2-4C5F-A689-4856CA1B6DFA}" destId="{B16CD135-6746-40B7-87BB-933CEBC8C007}" srcOrd="2" destOrd="0" parTransId="{A456F665-E18D-4CAA-AFA2-F2FCEE4B977F}" sibTransId="{AAEE9BC9-F7D5-4ABB-B096-694FD3B80AC7}"/>
    <dgm:cxn modelId="{92D13E9B-F241-41EF-B9BB-8746B8703428}" type="presOf" srcId="{4724FFB0-AA56-45E6-9EDC-2B28B5466C2F}" destId="{FCAC6038-2D8D-472D-BBC8-483F0DDA7F09}" srcOrd="0" destOrd="0" presId="urn:microsoft.com/office/officeart/2016/7/layout/VerticalSolidActionList"/>
    <dgm:cxn modelId="{28D47B9C-1448-48E7-AE48-104B7F77CD82}" srcId="{B16CD135-6746-40B7-87BB-933CEBC8C007}" destId="{2DB9E43E-7EF6-44C8-AF6B-E5A402922B0D}" srcOrd="0" destOrd="0" parTransId="{5C8377E7-02C2-40C3-B48A-932595183A21}" sibTransId="{40EF6089-47B9-4690-BA87-DA1EAD298EE9}"/>
    <dgm:cxn modelId="{1F1D82A9-6715-4ACA-92B8-5CAF33B2911F}" srcId="{D4BA0514-44E5-4097-9C8D-07FAEDA7D4C1}" destId="{C791996E-DE5D-490B-B53C-9709FE58A6E0}" srcOrd="0" destOrd="0" parTransId="{7B4662D2-B921-4904-8A9A-2A9678A6F915}" sibTransId="{E97C2DAF-45B1-446E-908D-97F761A691F2}"/>
    <dgm:cxn modelId="{F2B45BBB-408F-4117-B2C4-9825D2FD93F7}" srcId="{CBA61084-24FD-414A-B20D-59A5D45170E0}" destId="{4724FFB0-AA56-45E6-9EDC-2B28B5466C2F}" srcOrd="0" destOrd="0" parTransId="{92F244DF-BE4A-4259-BA92-030F32A8BB22}" sibTransId="{B53BDDA1-64C1-48B2-9F24-38916E7DFB2F}"/>
    <dgm:cxn modelId="{031DE7E5-5C3F-4F56-B23E-A2541C39D454}" type="presOf" srcId="{D4BA0514-44E5-4097-9C8D-07FAEDA7D4C1}" destId="{CDF716F3-D8FA-4AFF-9574-4BF32F64C556}" srcOrd="0" destOrd="0" presId="urn:microsoft.com/office/officeart/2016/7/layout/VerticalSolidActionList"/>
    <dgm:cxn modelId="{21C7BBF6-D45D-4B3B-92DD-1A3CA05DCC78}" type="presParOf" srcId="{30924312-3DB9-4DE1-9611-D27EA5BEAA63}" destId="{B2F77147-68FD-4A54-B8A8-AB644A9442E8}" srcOrd="0" destOrd="0" presId="urn:microsoft.com/office/officeart/2016/7/layout/VerticalSolidActionList"/>
    <dgm:cxn modelId="{5F3979EA-3146-4FD5-AED9-E87B63737381}" type="presParOf" srcId="{B2F77147-68FD-4A54-B8A8-AB644A9442E8}" destId="{CDF716F3-D8FA-4AFF-9574-4BF32F64C556}" srcOrd="0" destOrd="0" presId="urn:microsoft.com/office/officeart/2016/7/layout/VerticalSolidActionList"/>
    <dgm:cxn modelId="{EF5407D1-BD05-4781-A0F6-E668DD01AA5A}" type="presParOf" srcId="{B2F77147-68FD-4A54-B8A8-AB644A9442E8}" destId="{3AC43B33-77A1-47FD-AC9F-72E673E44151}" srcOrd="1" destOrd="0" presId="urn:microsoft.com/office/officeart/2016/7/layout/VerticalSolidActionList"/>
    <dgm:cxn modelId="{25745988-B64C-4C59-B41F-CEC924ED7877}" type="presParOf" srcId="{30924312-3DB9-4DE1-9611-D27EA5BEAA63}" destId="{2294FC54-EE81-431E-BAE7-087E7519F040}" srcOrd="1" destOrd="0" presId="urn:microsoft.com/office/officeart/2016/7/layout/VerticalSolidActionList"/>
    <dgm:cxn modelId="{02C72EF0-1CB6-45B7-AF81-0CB299C6C659}" type="presParOf" srcId="{30924312-3DB9-4DE1-9611-D27EA5BEAA63}" destId="{87D6BD7E-4CDC-44F0-9706-E86087364C5B}" srcOrd="2" destOrd="0" presId="urn:microsoft.com/office/officeart/2016/7/layout/VerticalSolidActionList"/>
    <dgm:cxn modelId="{125A625D-7D74-401B-B874-FE4DE4B55D68}" type="presParOf" srcId="{87D6BD7E-4CDC-44F0-9706-E86087364C5B}" destId="{2862BF15-F33B-4D72-BC8D-7DCED82EC880}" srcOrd="0" destOrd="0" presId="urn:microsoft.com/office/officeart/2016/7/layout/VerticalSolidActionList"/>
    <dgm:cxn modelId="{7724BFC1-E5ED-4DC6-9A6B-A422E58C0B68}" type="presParOf" srcId="{87D6BD7E-4CDC-44F0-9706-E86087364C5B}" destId="{FCAC6038-2D8D-472D-BBC8-483F0DDA7F09}" srcOrd="1" destOrd="0" presId="urn:microsoft.com/office/officeart/2016/7/layout/VerticalSolidActionList"/>
    <dgm:cxn modelId="{2BF5E3A7-84B5-49D8-85C8-E48B3B6858EE}" type="presParOf" srcId="{30924312-3DB9-4DE1-9611-D27EA5BEAA63}" destId="{3CCACC80-4106-4E56-9FEF-99850BDDF33A}" srcOrd="3" destOrd="0" presId="urn:microsoft.com/office/officeart/2016/7/layout/VerticalSolidActionList"/>
    <dgm:cxn modelId="{E635684C-5F92-43DA-AACA-A48598555911}" type="presParOf" srcId="{30924312-3DB9-4DE1-9611-D27EA5BEAA63}" destId="{109205CE-41F5-4C23-8ECE-4EE3E437E396}" srcOrd="4" destOrd="0" presId="urn:microsoft.com/office/officeart/2016/7/layout/VerticalSolidActionList"/>
    <dgm:cxn modelId="{DF142D67-E1B1-4469-9908-F9B4464C0E4C}" type="presParOf" srcId="{109205CE-41F5-4C23-8ECE-4EE3E437E396}" destId="{A24E5AEF-1D76-4959-B477-CA6E0BB65BD8}" srcOrd="0" destOrd="0" presId="urn:microsoft.com/office/officeart/2016/7/layout/VerticalSolidActionList"/>
    <dgm:cxn modelId="{4F209B2A-99FF-4BB6-A705-DA66F5CA30E1}" type="presParOf" srcId="{109205CE-41F5-4C23-8ECE-4EE3E437E396}" destId="{5E948C79-5712-4B2D-8D66-B18EBF3B556E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3ADC96-CDB2-4C5F-A689-4856CA1B6DFA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BA0514-44E5-4097-9C8D-07FAEDA7D4C1}">
      <dgm:prSet/>
      <dgm:spPr/>
      <dgm:t>
        <a:bodyPr/>
        <a:lstStyle/>
        <a:p>
          <a:pPr algn="ctr"/>
          <a:r>
            <a:rPr lang="en-US" b="0"/>
            <a:t>Installation</a:t>
          </a:r>
        </a:p>
      </dgm:t>
    </dgm:pt>
    <dgm:pt modelId="{0731EE0E-0BFF-4029-B5CB-FA547539CBC0}" type="sibTrans" cxnId="{8598F66F-7A9D-42D1-AF11-EBEADC6E04DD}">
      <dgm:prSet/>
      <dgm:spPr/>
      <dgm:t>
        <a:bodyPr/>
        <a:lstStyle/>
        <a:p>
          <a:endParaRPr lang="en-US"/>
        </a:p>
      </dgm:t>
    </dgm:pt>
    <dgm:pt modelId="{94685F2B-E452-410D-B670-62E93B44363C}" type="parTrans" cxnId="{8598F66F-7A9D-42D1-AF11-EBEADC6E04DD}">
      <dgm:prSet/>
      <dgm:spPr/>
      <dgm:t>
        <a:bodyPr/>
        <a:lstStyle/>
        <a:p>
          <a:endParaRPr lang="en-US"/>
        </a:p>
      </dgm:t>
    </dgm:pt>
    <dgm:pt modelId="{CBA61084-24FD-414A-B20D-59A5D45170E0}">
      <dgm:prSet/>
      <dgm:spPr/>
      <dgm:t>
        <a:bodyPr/>
        <a:lstStyle/>
        <a:p>
          <a:pPr algn="ctr"/>
          <a:r>
            <a:rPr lang="en-US" b="0"/>
            <a:t>Software Setup</a:t>
          </a:r>
        </a:p>
      </dgm:t>
    </dgm:pt>
    <dgm:pt modelId="{BE2DC219-1B5D-40E0-8840-5C34DEF29970}" type="parTrans" cxnId="{9307461C-A411-4E3F-BC24-29F7AB038769}">
      <dgm:prSet/>
      <dgm:spPr/>
      <dgm:t>
        <a:bodyPr/>
        <a:lstStyle/>
        <a:p>
          <a:endParaRPr lang="en-US"/>
        </a:p>
      </dgm:t>
    </dgm:pt>
    <dgm:pt modelId="{3CA9A09F-5BCC-4836-AAFD-E2E9B6A35860}" type="sibTrans" cxnId="{9307461C-A411-4E3F-BC24-29F7AB038769}">
      <dgm:prSet/>
      <dgm:spPr/>
      <dgm:t>
        <a:bodyPr/>
        <a:lstStyle/>
        <a:p>
          <a:endParaRPr lang="en-US"/>
        </a:p>
      </dgm:t>
    </dgm:pt>
    <dgm:pt modelId="{C791996E-DE5D-490B-B53C-9709FE58A6E0}">
      <dgm:prSet/>
      <dgm:spPr/>
      <dgm:t>
        <a:bodyPr/>
        <a:lstStyle/>
        <a:p>
          <a:pPr algn="l"/>
          <a:r>
            <a:rPr lang="en-US" b="1"/>
            <a:t>Manual installation guide</a:t>
          </a:r>
        </a:p>
      </dgm:t>
    </dgm:pt>
    <dgm:pt modelId="{7B4662D2-B921-4904-8A9A-2A9678A6F915}" type="parTrans" cxnId="{1F1D82A9-6715-4ACA-92B8-5CAF33B2911F}">
      <dgm:prSet/>
      <dgm:spPr/>
      <dgm:t>
        <a:bodyPr/>
        <a:lstStyle/>
        <a:p>
          <a:endParaRPr lang="en-US"/>
        </a:p>
      </dgm:t>
    </dgm:pt>
    <dgm:pt modelId="{E97C2DAF-45B1-446E-908D-97F761A691F2}" type="sibTrans" cxnId="{1F1D82A9-6715-4ACA-92B8-5CAF33B2911F}">
      <dgm:prSet/>
      <dgm:spPr/>
      <dgm:t>
        <a:bodyPr/>
        <a:lstStyle/>
        <a:p>
          <a:endParaRPr lang="en-US"/>
        </a:p>
      </dgm:t>
    </dgm:pt>
    <dgm:pt modelId="{841A3DD0-2C8F-40A1-852F-EDCB487958D4}">
      <dgm:prSet/>
      <dgm:spPr/>
      <dgm:t>
        <a:bodyPr/>
        <a:lstStyle/>
        <a:p>
          <a:pPr algn="l"/>
          <a:r>
            <a:rPr lang="en-US" b="1" dirty="0"/>
            <a:t>Install Autodesk </a:t>
          </a:r>
          <a:r>
            <a:rPr lang="en-US" b="1" dirty="0" err="1"/>
            <a:t>Netfabb</a:t>
          </a:r>
          <a:r>
            <a:rPr lang="en-US" b="1" dirty="0"/>
            <a:t> on new computer</a:t>
          </a:r>
        </a:p>
      </dgm:t>
    </dgm:pt>
    <dgm:pt modelId="{166FF5C5-6130-48C0-AB7C-6927D4347652}" type="parTrans" cxnId="{4F7AC41E-A905-4600-8123-15C5719AE111}">
      <dgm:prSet/>
      <dgm:spPr/>
      <dgm:t>
        <a:bodyPr/>
        <a:lstStyle/>
        <a:p>
          <a:endParaRPr lang="en-US"/>
        </a:p>
      </dgm:t>
    </dgm:pt>
    <dgm:pt modelId="{E7781E37-79FE-45AD-AD71-DAA0D7A03B77}" type="sibTrans" cxnId="{4F7AC41E-A905-4600-8123-15C5719AE111}">
      <dgm:prSet/>
      <dgm:spPr/>
      <dgm:t>
        <a:bodyPr/>
        <a:lstStyle/>
        <a:p>
          <a:endParaRPr lang="en-US"/>
        </a:p>
      </dgm:t>
    </dgm:pt>
    <dgm:pt modelId="{420058D3-7BA3-4B35-A6FE-4E902AB2AEA5}">
      <dgm:prSet/>
      <dgm:spPr/>
      <dgm:t>
        <a:bodyPr/>
        <a:lstStyle/>
        <a:p>
          <a:pPr algn="l"/>
          <a:r>
            <a:rPr lang="en-US" b="1"/>
            <a:t>Ensure existing machine software is operational</a:t>
          </a:r>
        </a:p>
      </dgm:t>
    </dgm:pt>
    <dgm:pt modelId="{EE184460-307D-4DCA-BEF2-6EF4EF3F420F}" type="parTrans" cxnId="{035B0073-9934-4CD8-AA6A-ECCA69286FA4}">
      <dgm:prSet/>
      <dgm:spPr/>
      <dgm:t>
        <a:bodyPr/>
        <a:lstStyle/>
        <a:p>
          <a:endParaRPr lang="en-US"/>
        </a:p>
      </dgm:t>
    </dgm:pt>
    <dgm:pt modelId="{184E1A48-AD3E-4605-88B3-73BBB65B8827}" type="sibTrans" cxnId="{035B0073-9934-4CD8-AA6A-ECCA69286FA4}">
      <dgm:prSet/>
      <dgm:spPr/>
      <dgm:t>
        <a:bodyPr/>
        <a:lstStyle/>
        <a:p>
          <a:endParaRPr lang="en-US"/>
        </a:p>
      </dgm:t>
    </dgm:pt>
    <dgm:pt modelId="{30924312-3DB9-4DE1-9611-D27EA5BEAA63}" type="pres">
      <dgm:prSet presAssocID="{923ADC96-CDB2-4C5F-A689-4856CA1B6DFA}" presName="Name0" presStyleCnt="0">
        <dgm:presLayoutVars>
          <dgm:dir/>
          <dgm:animLvl val="lvl"/>
          <dgm:resizeHandles val="exact"/>
        </dgm:presLayoutVars>
      </dgm:prSet>
      <dgm:spPr/>
    </dgm:pt>
    <dgm:pt modelId="{B2F77147-68FD-4A54-B8A8-AB644A9442E8}" type="pres">
      <dgm:prSet presAssocID="{D4BA0514-44E5-4097-9C8D-07FAEDA7D4C1}" presName="linNode" presStyleCnt="0"/>
      <dgm:spPr/>
    </dgm:pt>
    <dgm:pt modelId="{CDF716F3-D8FA-4AFF-9574-4BF32F64C556}" type="pres">
      <dgm:prSet presAssocID="{D4BA0514-44E5-4097-9C8D-07FAEDA7D4C1}" presName="parentText" presStyleLbl="alignNode1" presStyleIdx="0" presStyleCnt="2" custScaleX="167987">
        <dgm:presLayoutVars>
          <dgm:chMax val="1"/>
          <dgm:bulletEnabled/>
        </dgm:presLayoutVars>
      </dgm:prSet>
      <dgm:spPr/>
    </dgm:pt>
    <dgm:pt modelId="{3AC43B33-77A1-47FD-AC9F-72E673E44151}" type="pres">
      <dgm:prSet presAssocID="{D4BA0514-44E5-4097-9C8D-07FAEDA7D4C1}" presName="descendantText" presStyleLbl="alignAccFollowNode1" presStyleIdx="0" presStyleCnt="2">
        <dgm:presLayoutVars>
          <dgm:bulletEnabled/>
        </dgm:presLayoutVars>
      </dgm:prSet>
      <dgm:spPr/>
    </dgm:pt>
    <dgm:pt modelId="{2294FC54-EE81-431E-BAE7-087E7519F040}" type="pres">
      <dgm:prSet presAssocID="{0731EE0E-0BFF-4029-B5CB-FA547539CBC0}" presName="sp" presStyleCnt="0"/>
      <dgm:spPr/>
    </dgm:pt>
    <dgm:pt modelId="{87D6BD7E-4CDC-44F0-9706-E86087364C5B}" type="pres">
      <dgm:prSet presAssocID="{CBA61084-24FD-414A-B20D-59A5D45170E0}" presName="linNode" presStyleCnt="0"/>
      <dgm:spPr/>
    </dgm:pt>
    <dgm:pt modelId="{2862BF15-F33B-4D72-BC8D-7DCED82EC880}" type="pres">
      <dgm:prSet presAssocID="{CBA61084-24FD-414A-B20D-59A5D45170E0}" presName="parentText" presStyleLbl="alignNode1" presStyleIdx="1" presStyleCnt="2" custScaleX="167987">
        <dgm:presLayoutVars>
          <dgm:chMax val="1"/>
          <dgm:bulletEnabled/>
        </dgm:presLayoutVars>
      </dgm:prSet>
      <dgm:spPr/>
    </dgm:pt>
    <dgm:pt modelId="{FCAC6038-2D8D-472D-BBC8-483F0DDA7F09}" type="pres">
      <dgm:prSet presAssocID="{CBA61084-24FD-414A-B20D-59A5D45170E0}" presName="descendantText" presStyleLbl="alignAccFollowNode1" presStyleIdx="1" presStyleCnt="2">
        <dgm:presLayoutVars>
          <dgm:bulletEnabled/>
        </dgm:presLayoutVars>
      </dgm:prSet>
      <dgm:spPr/>
    </dgm:pt>
  </dgm:ptLst>
  <dgm:cxnLst>
    <dgm:cxn modelId="{7D58560A-BC8B-4289-BDD6-86F395B5050F}" type="presOf" srcId="{CBA61084-24FD-414A-B20D-59A5D45170E0}" destId="{2862BF15-F33B-4D72-BC8D-7DCED82EC880}" srcOrd="0" destOrd="0" presId="urn:microsoft.com/office/officeart/2016/7/layout/VerticalSolidActionList"/>
    <dgm:cxn modelId="{8B6D1016-F158-42B8-8B1C-DCEEB1CC2F8C}" type="presOf" srcId="{841A3DD0-2C8F-40A1-852F-EDCB487958D4}" destId="{FCAC6038-2D8D-472D-BBC8-483F0DDA7F09}" srcOrd="0" destOrd="0" presId="urn:microsoft.com/office/officeart/2016/7/layout/VerticalSolidActionList"/>
    <dgm:cxn modelId="{9307461C-A411-4E3F-BC24-29F7AB038769}" srcId="{923ADC96-CDB2-4C5F-A689-4856CA1B6DFA}" destId="{CBA61084-24FD-414A-B20D-59A5D45170E0}" srcOrd="1" destOrd="0" parTransId="{BE2DC219-1B5D-40E0-8840-5C34DEF29970}" sibTransId="{3CA9A09F-5BCC-4836-AAFD-E2E9B6A35860}"/>
    <dgm:cxn modelId="{4F7AC41E-A905-4600-8123-15C5719AE111}" srcId="{CBA61084-24FD-414A-B20D-59A5D45170E0}" destId="{841A3DD0-2C8F-40A1-852F-EDCB487958D4}" srcOrd="0" destOrd="0" parTransId="{166FF5C5-6130-48C0-AB7C-6927D4347652}" sibTransId="{E7781E37-79FE-45AD-AD71-DAA0D7A03B77}"/>
    <dgm:cxn modelId="{DC27A63A-BA96-4581-8336-CB651BB250D1}" type="presOf" srcId="{923ADC96-CDB2-4C5F-A689-4856CA1B6DFA}" destId="{30924312-3DB9-4DE1-9611-D27EA5BEAA63}" srcOrd="0" destOrd="0" presId="urn:microsoft.com/office/officeart/2016/7/layout/VerticalSolidActionList"/>
    <dgm:cxn modelId="{10C3F24B-4DC8-4F1E-8C82-8DAB0E3B9F3E}" type="presOf" srcId="{C791996E-DE5D-490B-B53C-9709FE58A6E0}" destId="{3AC43B33-77A1-47FD-AC9F-72E673E44151}" srcOrd="0" destOrd="0" presId="urn:microsoft.com/office/officeart/2016/7/layout/VerticalSolidActionList"/>
    <dgm:cxn modelId="{8598F66F-7A9D-42D1-AF11-EBEADC6E04DD}" srcId="{923ADC96-CDB2-4C5F-A689-4856CA1B6DFA}" destId="{D4BA0514-44E5-4097-9C8D-07FAEDA7D4C1}" srcOrd="0" destOrd="0" parTransId="{94685F2B-E452-410D-B670-62E93B44363C}" sibTransId="{0731EE0E-0BFF-4029-B5CB-FA547539CBC0}"/>
    <dgm:cxn modelId="{035B0073-9934-4CD8-AA6A-ECCA69286FA4}" srcId="{CBA61084-24FD-414A-B20D-59A5D45170E0}" destId="{420058D3-7BA3-4B35-A6FE-4E902AB2AEA5}" srcOrd="1" destOrd="0" parTransId="{EE184460-307D-4DCA-BEF2-6EF4EF3F420F}" sibTransId="{184E1A48-AD3E-4605-88B3-73BBB65B8827}"/>
    <dgm:cxn modelId="{1F1D82A9-6715-4ACA-92B8-5CAF33B2911F}" srcId="{D4BA0514-44E5-4097-9C8D-07FAEDA7D4C1}" destId="{C791996E-DE5D-490B-B53C-9709FE58A6E0}" srcOrd="0" destOrd="0" parTransId="{7B4662D2-B921-4904-8A9A-2A9678A6F915}" sibTransId="{E97C2DAF-45B1-446E-908D-97F761A691F2}"/>
    <dgm:cxn modelId="{2CC32ECC-4CEE-4A36-A864-DBB22E30ADA6}" type="presOf" srcId="{420058D3-7BA3-4B35-A6FE-4E902AB2AEA5}" destId="{FCAC6038-2D8D-472D-BBC8-483F0DDA7F09}" srcOrd="0" destOrd="1" presId="urn:microsoft.com/office/officeart/2016/7/layout/VerticalSolidActionList"/>
    <dgm:cxn modelId="{031DE7E5-5C3F-4F56-B23E-A2541C39D454}" type="presOf" srcId="{D4BA0514-44E5-4097-9C8D-07FAEDA7D4C1}" destId="{CDF716F3-D8FA-4AFF-9574-4BF32F64C556}" srcOrd="0" destOrd="0" presId="urn:microsoft.com/office/officeart/2016/7/layout/VerticalSolidActionList"/>
    <dgm:cxn modelId="{21C7BBF6-D45D-4B3B-92DD-1A3CA05DCC78}" type="presParOf" srcId="{30924312-3DB9-4DE1-9611-D27EA5BEAA63}" destId="{B2F77147-68FD-4A54-B8A8-AB644A9442E8}" srcOrd="0" destOrd="0" presId="urn:microsoft.com/office/officeart/2016/7/layout/VerticalSolidActionList"/>
    <dgm:cxn modelId="{5F3979EA-3146-4FD5-AED9-E87B63737381}" type="presParOf" srcId="{B2F77147-68FD-4A54-B8A8-AB644A9442E8}" destId="{CDF716F3-D8FA-4AFF-9574-4BF32F64C556}" srcOrd="0" destOrd="0" presId="urn:microsoft.com/office/officeart/2016/7/layout/VerticalSolidActionList"/>
    <dgm:cxn modelId="{EF5407D1-BD05-4781-A0F6-E668DD01AA5A}" type="presParOf" srcId="{B2F77147-68FD-4A54-B8A8-AB644A9442E8}" destId="{3AC43B33-77A1-47FD-AC9F-72E673E44151}" srcOrd="1" destOrd="0" presId="urn:microsoft.com/office/officeart/2016/7/layout/VerticalSolidActionList"/>
    <dgm:cxn modelId="{25745988-B64C-4C59-B41F-CEC924ED7877}" type="presParOf" srcId="{30924312-3DB9-4DE1-9611-D27EA5BEAA63}" destId="{2294FC54-EE81-431E-BAE7-087E7519F040}" srcOrd="1" destOrd="0" presId="urn:microsoft.com/office/officeart/2016/7/layout/VerticalSolidActionList"/>
    <dgm:cxn modelId="{02C72EF0-1CB6-45B7-AF81-0CB299C6C659}" type="presParOf" srcId="{30924312-3DB9-4DE1-9611-D27EA5BEAA63}" destId="{87D6BD7E-4CDC-44F0-9706-E86087364C5B}" srcOrd="2" destOrd="0" presId="urn:microsoft.com/office/officeart/2016/7/layout/VerticalSolidActionList"/>
    <dgm:cxn modelId="{125A625D-7D74-401B-B874-FE4DE4B55D68}" type="presParOf" srcId="{87D6BD7E-4CDC-44F0-9706-E86087364C5B}" destId="{2862BF15-F33B-4D72-BC8D-7DCED82EC880}" srcOrd="0" destOrd="0" presId="urn:microsoft.com/office/officeart/2016/7/layout/VerticalSolidActionList"/>
    <dgm:cxn modelId="{7724BFC1-E5ED-4DC6-9A6B-A422E58C0B68}" type="presParOf" srcId="{87D6BD7E-4CDC-44F0-9706-E86087364C5B}" destId="{FCAC6038-2D8D-472D-BBC8-483F0DDA7F09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3ADC96-CDB2-4C5F-A689-4856CA1B6DFA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BA0514-44E5-4097-9C8D-07FAEDA7D4C1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en-US" b="0"/>
            <a:t>Regular Maintenance</a:t>
          </a:r>
        </a:p>
      </dgm:t>
    </dgm:pt>
    <dgm:pt modelId="{0731EE0E-0BFF-4029-B5CB-FA547539CBC0}" type="sibTrans" cxnId="{8598F66F-7A9D-42D1-AF11-EBEADC6E04DD}">
      <dgm:prSet/>
      <dgm:spPr/>
      <dgm:t>
        <a:bodyPr/>
        <a:lstStyle/>
        <a:p>
          <a:endParaRPr lang="en-US"/>
        </a:p>
      </dgm:t>
    </dgm:pt>
    <dgm:pt modelId="{94685F2B-E452-410D-B670-62E93B44363C}" type="parTrans" cxnId="{8598F66F-7A9D-42D1-AF11-EBEADC6E04DD}">
      <dgm:prSet/>
      <dgm:spPr/>
      <dgm:t>
        <a:bodyPr/>
        <a:lstStyle/>
        <a:p>
          <a:endParaRPr lang="en-US"/>
        </a:p>
      </dgm:t>
    </dgm:pt>
    <dgm:pt modelId="{C791996E-DE5D-490B-B53C-9709FE58A6E0}">
      <dgm:prSet/>
      <dgm:spPr/>
      <dgm:t>
        <a:bodyPr/>
        <a:lstStyle/>
        <a:p>
          <a:pPr algn="l"/>
          <a:r>
            <a:rPr lang="en-US" b="1"/>
            <a:t>Maintenance schedule and instructions</a:t>
          </a:r>
          <a:endParaRPr lang="en-US" b="0"/>
        </a:p>
      </dgm:t>
    </dgm:pt>
    <dgm:pt modelId="{E97C2DAF-45B1-446E-908D-97F761A691F2}" type="sibTrans" cxnId="{1F1D82A9-6715-4ACA-92B8-5CAF33B2911F}">
      <dgm:prSet/>
      <dgm:spPr/>
      <dgm:t>
        <a:bodyPr/>
        <a:lstStyle/>
        <a:p>
          <a:endParaRPr lang="en-US"/>
        </a:p>
      </dgm:t>
    </dgm:pt>
    <dgm:pt modelId="{7B4662D2-B921-4904-8A9A-2A9678A6F915}" type="parTrans" cxnId="{1F1D82A9-6715-4ACA-92B8-5CAF33B2911F}">
      <dgm:prSet/>
      <dgm:spPr/>
      <dgm:t>
        <a:bodyPr/>
        <a:lstStyle/>
        <a:p>
          <a:endParaRPr lang="en-US"/>
        </a:p>
      </dgm:t>
    </dgm:pt>
    <dgm:pt modelId="{CBA61084-24FD-414A-B20D-59A5D45170E0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ctr"/>
          <a:r>
            <a:rPr lang="en-US" b="0"/>
            <a:t>Vendor Support</a:t>
          </a:r>
        </a:p>
      </dgm:t>
    </dgm:pt>
    <dgm:pt modelId="{3CA9A09F-5BCC-4836-AAFD-E2E9B6A35860}" type="sibTrans" cxnId="{9307461C-A411-4E3F-BC24-29F7AB038769}">
      <dgm:prSet/>
      <dgm:spPr/>
      <dgm:t>
        <a:bodyPr/>
        <a:lstStyle/>
        <a:p>
          <a:endParaRPr lang="en-US"/>
        </a:p>
      </dgm:t>
    </dgm:pt>
    <dgm:pt modelId="{BE2DC219-1B5D-40E0-8840-5C34DEF29970}" type="parTrans" cxnId="{9307461C-A411-4E3F-BC24-29F7AB038769}">
      <dgm:prSet/>
      <dgm:spPr/>
      <dgm:t>
        <a:bodyPr/>
        <a:lstStyle/>
        <a:p>
          <a:endParaRPr lang="en-US"/>
        </a:p>
      </dgm:t>
    </dgm:pt>
    <dgm:pt modelId="{4724FFB0-AA56-45E6-9EDC-2B28B5466C2F}">
      <dgm:prSet/>
      <dgm:spPr/>
      <dgm:t>
        <a:bodyPr/>
        <a:lstStyle/>
        <a:p>
          <a:pPr algn="l">
            <a:buSzPts val="1000"/>
            <a:buFont typeface="Courier New" panose="02070309020205020404" pitchFamily="49" charset="0"/>
            <a:buChar char="o"/>
          </a:pPr>
          <a:r>
            <a:rPr lang="en-US" b="1"/>
            <a:t>Maintain GE contact for repairs and support</a:t>
          </a:r>
        </a:p>
      </dgm:t>
    </dgm:pt>
    <dgm:pt modelId="{B53BDDA1-64C1-48B2-9F24-38916E7DFB2F}" type="sibTrans" cxnId="{F2B45BBB-408F-4117-B2C4-9825D2FD93F7}">
      <dgm:prSet/>
      <dgm:spPr/>
      <dgm:t>
        <a:bodyPr/>
        <a:lstStyle/>
        <a:p>
          <a:endParaRPr lang="en-US"/>
        </a:p>
      </dgm:t>
    </dgm:pt>
    <dgm:pt modelId="{92F244DF-BE4A-4259-BA92-030F32A8BB22}" type="parTrans" cxnId="{F2B45BBB-408F-4117-B2C4-9825D2FD93F7}">
      <dgm:prSet/>
      <dgm:spPr/>
      <dgm:t>
        <a:bodyPr/>
        <a:lstStyle/>
        <a:p>
          <a:endParaRPr lang="en-US"/>
        </a:p>
      </dgm:t>
    </dgm:pt>
    <dgm:pt modelId="{30924312-3DB9-4DE1-9611-D27EA5BEAA63}" type="pres">
      <dgm:prSet presAssocID="{923ADC96-CDB2-4C5F-A689-4856CA1B6DFA}" presName="Name0" presStyleCnt="0">
        <dgm:presLayoutVars>
          <dgm:dir/>
          <dgm:animLvl val="lvl"/>
          <dgm:resizeHandles val="exact"/>
        </dgm:presLayoutVars>
      </dgm:prSet>
      <dgm:spPr/>
    </dgm:pt>
    <dgm:pt modelId="{B2F77147-68FD-4A54-B8A8-AB644A9442E8}" type="pres">
      <dgm:prSet presAssocID="{D4BA0514-44E5-4097-9C8D-07FAEDA7D4C1}" presName="linNode" presStyleCnt="0"/>
      <dgm:spPr/>
    </dgm:pt>
    <dgm:pt modelId="{CDF716F3-D8FA-4AFF-9574-4BF32F64C556}" type="pres">
      <dgm:prSet presAssocID="{D4BA0514-44E5-4097-9C8D-07FAEDA7D4C1}" presName="parentText" presStyleLbl="alignNode1" presStyleIdx="0" presStyleCnt="2" custScaleX="167987">
        <dgm:presLayoutVars>
          <dgm:chMax val="1"/>
          <dgm:bulletEnabled/>
        </dgm:presLayoutVars>
      </dgm:prSet>
      <dgm:spPr/>
    </dgm:pt>
    <dgm:pt modelId="{3AC43B33-77A1-47FD-AC9F-72E673E44151}" type="pres">
      <dgm:prSet presAssocID="{D4BA0514-44E5-4097-9C8D-07FAEDA7D4C1}" presName="descendantText" presStyleLbl="alignAccFollowNode1" presStyleIdx="0" presStyleCnt="2">
        <dgm:presLayoutVars>
          <dgm:bulletEnabled/>
        </dgm:presLayoutVars>
      </dgm:prSet>
      <dgm:spPr/>
    </dgm:pt>
    <dgm:pt modelId="{2294FC54-EE81-431E-BAE7-087E7519F040}" type="pres">
      <dgm:prSet presAssocID="{0731EE0E-0BFF-4029-B5CB-FA547539CBC0}" presName="sp" presStyleCnt="0"/>
      <dgm:spPr/>
    </dgm:pt>
    <dgm:pt modelId="{87D6BD7E-4CDC-44F0-9706-E86087364C5B}" type="pres">
      <dgm:prSet presAssocID="{CBA61084-24FD-414A-B20D-59A5D45170E0}" presName="linNode" presStyleCnt="0"/>
      <dgm:spPr/>
    </dgm:pt>
    <dgm:pt modelId="{2862BF15-F33B-4D72-BC8D-7DCED82EC880}" type="pres">
      <dgm:prSet presAssocID="{CBA61084-24FD-414A-B20D-59A5D45170E0}" presName="parentText" presStyleLbl="alignNode1" presStyleIdx="1" presStyleCnt="2" custScaleX="167987">
        <dgm:presLayoutVars>
          <dgm:chMax val="1"/>
          <dgm:bulletEnabled/>
        </dgm:presLayoutVars>
      </dgm:prSet>
      <dgm:spPr/>
    </dgm:pt>
    <dgm:pt modelId="{FCAC6038-2D8D-472D-BBC8-483F0DDA7F09}" type="pres">
      <dgm:prSet presAssocID="{CBA61084-24FD-414A-B20D-59A5D45170E0}" presName="descendantText" presStyleLbl="alignAccFollowNode1" presStyleIdx="1" presStyleCnt="2">
        <dgm:presLayoutVars>
          <dgm:bulletEnabled/>
        </dgm:presLayoutVars>
      </dgm:prSet>
      <dgm:spPr/>
    </dgm:pt>
  </dgm:ptLst>
  <dgm:cxnLst>
    <dgm:cxn modelId="{7D58560A-BC8B-4289-BDD6-86F395B5050F}" type="presOf" srcId="{CBA61084-24FD-414A-B20D-59A5D45170E0}" destId="{2862BF15-F33B-4D72-BC8D-7DCED82EC880}" srcOrd="0" destOrd="0" presId="urn:microsoft.com/office/officeart/2016/7/layout/VerticalSolidActionList"/>
    <dgm:cxn modelId="{9307461C-A411-4E3F-BC24-29F7AB038769}" srcId="{923ADC96-CDB2-4C5F-A689-4856CA1B6DFA}" destId="{CBA61084-24FD-414A-B20D-59A5D45170E0}" srcOrd="1" destOrd="0" parTransId="{BE2DC219-1B5D-40E0-8840-5C34DEF29970}" sibTransId="{3CA9A09F-5BCC-4836-AAFD-E2E9B6A35860}"/>
    <dgm:cxn modelId="{DC27A63A-BA96-4581-8336-CB651BB250D1}" type="presOf" srcId="{923ADC96-CDB2-4C5F-A689-4856CA1B6DFA}" destId="{30924312-3DB9-4DE1-9611-D27EA5BEAA63}" srcOrd="0" destOrd="0" presId="urn:microsoft.com/office/officeart/2016/7/layout/VerticalSolidActionList"/>
    <dgm:cxn modelId="{10C3F24B-4DC8-4F1E-8C82-8DAB0E3B9F3E}" type="presOf" srcId="{C791996E-DE5D-490B-B53C-9709FE58A6E0}" destId="{3AC43B33-77A1-47FD-AC9F-72E673E44151}" srcOrd="0" destOrd="0" presId="urn:microsoft.com/office/officeart/2016/7/layout/VerticalSolidActionList"/>
    <dgm:cxn modelId="{8598F66F-7A9D-42D1-AF11-EBEADC6E04DD}" srcId="{923ADC96-CDB2-4C5F-A689-4856CA1B6DFA}" destId="{D4BA0514-44E5-4097-9C8D-07FAEDA7D4C1}" srcOrd="0" destOrd="0" parTransId="{94685F2B-E452-410D-B670-62E93B44363C}" sibTransId="{0731EE0E-0BFF-4029-B5CB-FA547539CBC0}"/>
    <dgm:cxn modelId="{92D13E9B-F241-41EF-B9BB-8746B8703428}" type="presOf" srcId="{4724FFB0-AA56-45E6-9EDC-2B28B5466C2F}" destId="{FCAC6038-2D8D-472D-BBC8-483F0DDA7F09}" srcOrd="0" destOrd="0" presId="urn:microsoft.com/office/officeart/2016/7/layout/VerticalSolidActionList"/>
    <dgm:cxn modelId="{1F1D82A9-6715-4ACA-92B8-5CAF33B2911F}" srcId="{D4BA0514-44E5-4097-9C8D-07FAEDA7D4C1}" destId="{C791996E-DE5D-490B-B53C-9709FE58A6E0}" srcOrd="0" destOrd="0" parTransId="{7B4662D2-B921-4904-8A9A-2A9678A6F915}" sibTransId="{E97C2DAF-45B1-446E-908D-97F761A691F2}"/>
    <dgm:cxn modelId="{F2B45BBB-408F-4117-B2C4-9825D2FD93F7}" srcId="{CBA61084-24FD-414A-B20D-59A5D45170E0}" destId="{4724FFB0-AA56-45E6-9EDC-2B28B5466C2F}" srcOrd="0" destOrd="0" parTransId="{92F244DF-BE4A-4259-BA92-030F32A8BB22}" sibTransId="{B53BDDA1-64C1-48B2-9F24-38916E7DFB2F}"/>
    <dgm:cxn modelId="{031DE7E5-5C3F-4F56-B23E-A2541C39D454}" type="presOf" srcId="{D4BA0514-44E5-4097-9C8D-07FAEDA7D4C1}" destId="{CDF716F3-D8FA-4AFF-9574-4BF32F64C556}" srcOrd="0" destOrd="0" presId="urn:microsoft.com/office/officeart/2016/7/layout/VerticalSolidActionList"/>
    <dgm:cxn modelId="{21C7BBF6-D45D-4B3B-92DD-1A3CA05DCC78}" type="presParOf" srcId="{30924312-3DB9-4DE1-9611-D27EA5BEAA63}" destId="{B2F77147-68FD-4A54-B8A8-AB644A9442E8}" srcOrd="0" destOrd="0" presId="urn:microsoft.com/office/officeart/2016/7/layout/VerticalSolidActionList"/>
    <dgm:cxn modelId="{5F3979EA-3146-4FD5-AED9-E87B63737381}" type="presParOf" srcId="{B2F77147-68FD-4A54-B8A8-AB644A9442E8}" destId="{CDF716F3-D8FA-4AFF-9574-4BF32F64C556}" srcOrd="0" destOrd="0" presId="urn:microsoft.com/office/officeart/2016/7/layout/VerticalSolidActionList"/>
    <dgm:cxn modelId="{EF5407D1-BD05-4781-A0F6-E668DD01AA5A}" type="presParOf" srcId="{B2F77147-68FD-4A54-B8A8-AB644A9442E8}" destId="{3AC43B33-77A1-47FD-AC9F-72E673E44151}" srcOrd="1" destOrd="0" presId="urn:microsoft.com/office/officeart/2016/7/layout/VerticalSolidActionList"/>
    <dgm:cxn modelId="{25745988-B64C-4C59-B41F-CEC924ED7877}" type="presParOf" srcId="{30924312-3DB9-4DE1-9611-D27EA5BEAA63}" destId="{2294FC54-EE81-431E-BAE7-087E7519F040}" srcOrd="1" destOrd="0" presId="urn:microsoft.com/office/officeart/2016/7/layout/VerticalSolidActionList"/>
    <dgm:cxn modelId="{02C72EF0-1CB6-45B7-AF81-0CB299C6C659}" type="presParOf" srcId="{30924312-3DB9-4DE1-9611-D27EA5BEAA63}" destId="{87D6BD7E-4CDC-44F0-9706-E86087364C5B}" srcOrd="2" destOrd="0" presId="urn:microsoft.com/office/officeart/2016/7/layout/VerticalSolidActionList"/>
    <dgm:cxn modelId="{125A625D-7D74-401B-B874-FE4DE4B55D68}" type="presParOf" srcId="{87D6BD7E-4CDC-44F0-9706-E86087364C5B}" destId="{2862BF15-F33B-4D72-BC8D-7DCED82EC880}" srcOrd="0" destOrd="0" presId="urn:microsoft.com/office/officeart/2016/7/layout/VerticalSolidActionList"/>
    <dgm:cxn modelId="{7724BFC1-E5ED-4DC6-9A6B-A422E58C0B68}" type="presParOf" srcId="{87D6BD7E-4CDC-44F0-9706-E86087364C5B}" destId="{FCAC6038-2D8D-472D-BBC8-483F0DDA7F09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43B33-77A1-47FD-AC9F-72E673E44151}">
      <dsp:nvSpPr>
        <dsp:cNvPr id="0" name=""/>
        <dsp:cNvSpPr/>
      </dsp:nvSpPr>
      <dsp:spPr>
        <a:xfrm>
          <a:off x="1477081" y="215"/>
          <a:ext cx="3514303" cy="11914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302617" rIns="68187" bIns="302617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Equipment: </a:t>
          </a:r>
          <a:r>
            <a:rPr lang="en-US" sz="1100" b="0" kern="1200"/>
            <a:t>Wet-separating vacuum, argon tank holder, PPE, wire EDM/bandsaw, etc.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Software: </a:t>
          </a:r>
          <a:r>
            <a:rPr lang="en-US" sz="1100" b="0" kern="1200" dirty="0"/>
            <a:t>Magics, Autodesk </a:t>
          </a:r>
          <a:r>
            <a:rPr lang="en-US" sz="1100" b="0" kern="1200" dirty="0" err="1"/>
            <a:t>Netfabb</a:t>
          </a:r>
          <a:endParaRPr lang="en-US" sz="1100" b="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Lab: </a:t>
          </a:r>
          <a:r>
            <a:rPr lang="en-US" sz="1100" b="0" kern="1200" dirty="0"/>
            <a:t>240V outlet, chemical disposal</a:t>
          </a:r>
        </a:p>
      </dsp:txBody>
      <dsp:txXfrm>
        <a:off x="1477081" y="215"/>
        <a:ext cx="3514303" cy="1191406"/>
      </dsp:txXfrm>
    </dsp:sp>
    <dsp:sp modelId="{CDF716F3-D8FA-4AFF-9574-4BF32F64C556}">
      <dsp:nvSpPr>
        <dsp:cNvPr id="0" name=""/>
        <dsp:cNvSpPr/>
      </dsp:nvSpPr>
      <dsp:spPr>
        <a:xfrm>
          <a:off x="1188" y="215"/>
          <a:ext cx="1475893" cy="11914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117684" rIns="46491" bIns="11768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Requirements</a:t>
          </a:r>
        </a:p>
      </dsp:txBody>
      <dsp:txXfrm>
        <a:off x="1188" y="215"/>
        <a:ext cx="1475893" cy="1191406"/>
      </dsp:txXfrm>
    </dsp:sp>
    <dsp:sp modelId="{FCAC6038-2D8D-472D-BBC8-483F0DDA7F09}">
      <dsp:nvSpPr>
        <dsp:cNvPr id="0" name=""/>
        <dsp:cNvSpPr/>
      </dsp:nvSpPr>
      <dsp:spPr>
        <a:xfrm>
          <a:off x="1477081" y="1263106"/>
          <a:ext cx="3514303" cy="11914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302617" rIns="68187" bIns="302617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100" b="1" kern="1200"/>
            <a:t>Mike Downey: </a:t>
          </a:r>
          <a:r>
            <a:rPr lang="en-US" sz="1100" kern="1200"/>
            <a:t>Industry expert and donation involvement.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100" b="1" kern="1200"/>
            <a:t>Dr. Constantin </a:t>
          </a:r>
          <a:r>
            <a:rPr lang="en-US" sz="1100" b="1" kern="1200" err="1"/>
            <a:t>Ciocanel</a:t>
          </a:r>
          <a:r>
            <a:rPr lang="en-US" sz="1100" b="1" kern="1200"/>
            <a:t>: </a:t>
          </a:r>
          <a:r>
            <a:rPr lang="en-US" sz="1100" kern="1200"/>
            <a:t>ME Department Chair and project sponsor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100" b="1" kern="1200"/>
            <a:t>Honeywell and U of A: </a:t>
          </a:r>
          <a:r>
            <a:rPr lang="en-US" sz="1100" kern="1200"/>
            <a:t>Industry standards and successful installation</a:t>
          </a:r>
        </a:p>
      </dsp:txBody>
      <dsp:txXfrm>
        <a:off x="1477081" y="1263106"/>
        <a:ext cx="3514303" cy="1191406"/>
      </dsp:txXfrm>
    </dsp:sp>
    <dsp:sp modelId="{2862BF15-F33B-4D72-BC8D-7DCED82EC880}">
      <dsp:nvSpPr>
        <dsp:cNvPr id="0" name=""/>
        <dsp:cNvSpPr/>
      </dsp:nvSpPr>
      <dsp:spPr>
        <a:xfrm>
          <a:off x="1188" y="1263106"/>
          <a:ext cx="1475893" cy="11914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117684" rIns="46491" bIns="11768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Consultation with Stakeholders</a:t>
          </a:r>
        </a:p>
      </dsp:txBody>
      <dsp:txXfrm>
        <a:off x="1188" y="1263106"/>
        <a:ext cx="1475893" cy="11914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43B33-77A1-47FD-AC9F-72E673E44151}">
      <dsp:nvSpPr>
        <dsp:cNvPr id="0" name=""/>
        <dsp:cNvSpPr/>
      </dsp:nvSpPr>
      <dsp:spPr>
        <a:xfrm>
          <a:off x="1477081" y="0"/>
          <a:ext cx="3514303" cy="1311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333065" rIns="68187" bIns="33306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Ensure manuals and safety documentation are available and easily accessible</a:t>
          </a:r>
        </a:p>
      </dsp:txBody>
      <dsp:txXfrm>
        <a:off x="1477081" y="0"/>
        <a:ext cx="3514303" cy="1311280"/>
      </dsp:txXfrm>
    </dsp:sp>
    <dsp:sp modelId="{CDF716F3-D8FA-4AFF-9574-4BF32F64C556}">
      <dsp:nvSpPr>
        <dsp:cNvPr id="0" name=""/>
        <dsp:cNvSpPr/>
      </dsp:nvSpPr>
      <dsp:spPr>
        <a:xfrm>
          <a:off x="1188" y="0"/>
          <a:ext cx="1475893" cy="13112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129525" rIns="46491" bIns="12952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Documentation</a:t>
          </a:r>
        </a:p>
      </dsp:txBody>
      <dsp:txXfrm>
        <a:off x="1188" y="0"/>
        <a:ext cx="1475893" cy="1311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43B33-77A1-47FD-AC9F-72E673E44151}">
      <dsp:nvSpPr>
        <dsp:cNvPr id="0" name=""/>
        <dsp:cNvSpPr/>
      </dsp:nvSpPr>
      <dsp:spPr>
        <a:xfrm>
          <a:off x="1477081" y="466"/>
          <a:ext cx="3514303" cy="9541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242359" rIns="68187" bIns="242359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Equipment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Electrician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GE health check and upgrade</a:t>
          </a:r>
        </a:p>
      </dsp:txBody>
      <dsp:txXfrm>
        <a:off x="1477081" y="466"/>
        <a:ext cx="3514303" cy="954168"/>
      </dsp:txXfrm>
    </dsp:sp>
    <dsp:sp modelId="{CDF716F3-D8FA-4AFF-9574-4BF32F64C556}">
      <dsp:nvSpPr>
        <dsp:cNvPr id="0" name=""/>
        <dsp:cNvSpPr/>
      </dsp:nvSpPr>
      <dsp:spPr>
        <a:xfrm>
          <a:off x="1188" y="466"/>
          <a:ext cx="1475893" cy="954168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94251" rIns="46491" bIns="9425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Vendor Research</a:t>
          </a:r>
        </a:p>
      </dsp:txBody>
      <dsp:txXfrm>
        <a:off x="1188" y="466"/>
        <a:ext cx="1475893" cy="9541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43B33-77A1-47FD-AC9F-72E673E44151}">
      <dsp:nvSpPr>
        <dsp:cNvPr id="0" name=""/>
        <dsp:cNvSpPr/>
      </dsp:nvSpPr>
      <dsp:spPr>
        <a:xfrm>
          <a:off x="1476379" y="541"/>
          <a:ext cx="3514303" cy="55535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141059" rIns="68187" bIns="141059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Quotes for equipment</a:t>
          </a:r>
          <a:endParaRPr lang="en-US" sz="1200" b="0" kern="1200"/>
        </a:p>
      </dsp:txBody>
      <dsp:txXfrm>
        <a:off x="1476379" y="541"/>
        <a:ext cx="3514303" cy="555351"/>
      </dsp:txXfrm>
    </dsp:sp>
    <dsp:sp modelId="{CDF716F3-D8FA-4AFF-9574-4BF32F64C556}">
      <dsp:nvSpPr>
        <dsp:cNvPr id="0" name=""/>
        <dsp:cNvSpPr/>
      </dsp:nvSpPr>
      <dsp:spPr>
        <a:xfrm>
          <a:off x="485" y="541"/>
          <a:ext cx="1475893" cy="555351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54856" rIns="46491" bIns="5485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/>
            <a:t>Request for Proposals</a:t>
          </a:r>
        </a:p>
      </dsp:txBody>
      <dsp:txXfrm>
        <a:off x="485" y="541"/>
        <a:ext cx="1475893" cy="555351"/>
      </dsp:txXfrm>
    </dsp:sp>
    <dsp:sp modelId="{FCAC6038-2D8D-472D-BBC8-483F0DDA7F09}">
      <dsp:nvSpPr>
        <dsp:cNvPr id="0" name=""/>
        <dsp:cNvSpPr/>
      </dsp:nvSpPr>
      <dsp:spPr>
        <a:xfrm>
          <a:off x="1476379" y="589213"/>
          <a:ext cx="3514303" cy="55535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141059" rIns="68187" bIns="141059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200" b="1" kern="1200"/>
            <a:t>Compare quotes</a:t>
          </a:r>
          <a:endParaRPr lang="en-US" sz="1200" kern="1200"/>
        </a:p>
      </dsp:txBody>
      <dsp:txXfrm>
        <a:off x="1476379" y="589213"/>
        <a:ext cx="3514303" cy="555351"/>
      </dsp:txXfrm>
    </dsp:sp>
    <dsp:sp modelId="{2862BF15-F33B-4D72-BC8D-7DCED82EC880}">
      <dsp:nvSpPr>
        <dsp:cNvPr id="0" name=""/>
        <dsp:cNvSpPr/>
      </dsp:nvSpPr>
      <dsp:spPr>
        <a:xfrm>
          <a:off x="485" y="589213"/>
          <a:ext cx="1475893" cy="555351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54856" rIns="46491" bIns="5485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/>
            <a:t>Evaluate Proposals</a:t>
          </a:r>
        </a:p>
      </dsp:txBody>
      <dsp:txXfrm>
        <a:off x="485" y="589213"/>
        <a:ext cx="1475893" cy="555351"/>
      </dsp:txXfrm>
    </dsp:sp>
    <dsp:sp modelId="{5E948C79-5712-4B2D-8D66-B18EBF3B556E}">
      <dsp:nvSpPr>
        <dsp:cNvPr id="0" name=""/>
        <dsp:cNvSpPr/>
      </dsp:nvSpPr>
      <dsp:spPr>
        <a:xfrm>
          <a:off x="1473883" y="1177886"/>
          <a:ext cx="3518203" cy="55535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263" tIns="141059" rIns="68263" bIns="141059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200" b="1" kern="1200"/>
            <a:t>Order equipment and submit work orders</a:t>
          </a:r>
        </a:p>
      </dsp:txBody>
      <dsp:txXfrm>
        <a:off x="1473883" y="1177886"/>
        <a:ext cx="3518203" cy="555351"/>
      </dsp:txXfrm>
    </dsp:sp>
    <dsp:sp modelId="{A24E5AEF-1D76-4959-B477-CA6E0BB65BD8}">
      <dsp:nvSpPr>
        <dsp:cNvPr id="0" name=""/>
        <dsp:cNvSpPr/>
      </dsp:nvSpPr>
      <dsp:spPr>
        <a:xfrm>
          <a:off x="485" y="1177886"/>
          <a:ext cx="1473397" cy="555351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43" tIns="54856" rIns="46543" bIns="5485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500" kern="1200"/>
            <a:t>Contact Finalization</a:t>
          </a:r>
        </a:p>
      </dsp:txBody>
      <dsp:txXfrm>
        <a:off x="485" y="1177886"/>
        <a:ext cx="1473397" cy="5553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43B33-77A1-47FD-AC9F-72E673E44151}">
      <dsp:nvSpPr>
        <dsp:cNvPr id="0" name=""/>
        <dsp:cNvSpPr/>
      </dsp:nvSpPr>
      <dsp:spPr>
        <a:xfrm>
          <a:off x="1477081" y="147"/>
          <a:ext cx="3514303" cy="8136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206659" rIns="68187" bIns="206659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Meet with EHS chemical safety representative in IDEA Lab: </a:t>
          </a:r>
          <a:r>
            <a:rPr lang="en-US" sz="1100" b="0" kern="1200" dirty="0"/>
            <a:t>ventilation, safety procedures, machine and gas placement, etc.</a:t>
          </a:r>
        </a:p>
      </dsp:txBody>
      <dsp:txXfrm>
        <a:off x="1477081" y="147"/>
        <a:ext cx="3514303" cy="813618"/>
      </dsp:txXfrm>
    </dsp:sp>
    <dsp:sp modelId="{CDF716F3-D8FA-4AFF-9574-4BF32F64C556}">
      <dsp:nvSpPr>
        <dsp:cNvPr id="0" name=""/>
        <dsp:cNvSpPr/>
      </dsp:nvSpPr>
      <dsp:spPr>
        <a:xfrm>
          <a:off x="1188" y="147"/>
          <a:ext cx="1475893" cy="813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80367" rIns="46491" bIns="8036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Site Preparation</a:t>
          </a:r>
        </a:p>
      </dsp:txBody>
      <dsp:txXfrm>
        <a:off x="1188" y="147"/>
        <a:ext cx="1475893" cy="813618"/>
      </dsp:txXfrm>
    </dsp:sp>
    <dsp:sp modelId="{FCAC6038-2D8D-472D-BBC8-483F0DDA7F09}">
      <dsp:nvSpPr>
        <dsp:cNvPr id="0" name=""/>
        <dsp:cNvSpPr/>
      </dsp:nvSpPr>
      <dsp:spPr>
        <a:xfrm>
          <a:off x="1477081" y="862583"/>
          <a:ext cx="3514303" cy="8136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206659" rIns="68187" bIns="206659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100" b="1" kern="1200" dirty="0"/>
            <a:t>Install 240V outlet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100" b="1" kern="1200"/>
            <a:t>Ensure safe disposal area</a:t>
          </a:r>
        </a:p>
      </dsp:txBody>
      <dsp:txXfrm>
        <a:off x="1477081" y="862583"/>
        <a:ext cx="3514303" cy="813618"/>
      </dsp:txXfrm>
    </dsp:sp>
    <dsp:sp modelId="{2862BF15-F33B-4D72-BC8D-7DCED82EC880}">
      <dsp:nvSpPr>
        <dsp:cNvPr id="0" name=""/>
        <dsp:cNvSpPr/>
      </dsp:nvSpPr>
      <dsp:spPr>
        <a:xfrm>
          <a:off x="1188" y="862583"/>
          <a:ext cx="1475893" cy="813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80367" rIns="46491" bIns="8036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Infrastructure Checks</a:t>
          </a:r>
        </a:p>
      </dsp:txBody>
      <dsp:txXfrm>
        <a:off x="1188" y="862583"/>
        <a:ext cx="1475893" cy="8136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43B33-77A1-47FD-AC9F-72E673E44151}">
      <dsp:nvSpPr>
        <dsp:cNvPr id="0" name=""/>
        <dsp:cNvSpPr/>
      </dsp:nvSpPr>
      <dsp:spPr>
        <a:xfrm>
          <a:off x="1477081" y="160"/>
          <a:ext cx="3514303" cy="8847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224737" rIns="68187" bIns="224737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First print tutorial with model and full instruction manual: </a:t>
          </a:r>
          <a:r>
            <a:rPr lang="en-US" sz="1100" b="0" kern="1200"/>
            <a:t>How to slice a model in Magics, upload and use printer software, and run printer.</a:t>
          </a:r>
        </a:p>
      </dsp:txBody>
      <dsp:txXfrm>
        <a:off x="1477081" y="160"/>
        <a:ext cx="3514303" cy="884792"/>
      </dsp:txXfrm>
    </dsp:sp>
    <dsp:sp modelId="{CDF716F3-D8FA-4AFF-9574-4BF32F64C556}">
      <dsp:nvSpPr>
        <dsp:cNvPr id="0" name=""/>
        <dsp:cNvSpPr/>
      </dsp:nvSpPr>
      <dsp:spPr>
        <a:xfrm>
          <a:off x="1188" y="160"/>
          <a:ext cx="1475893" cy="8847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87398" rIns="46491" bIns="8739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User Training</a:t>
          </a:r>
        </a:p>
      </dsp:txBody>
      <dsp:txXfrm>
        <a:off x="1188" y="160"/>
        <a:ext cx="1475893" cy="884792"/>
      </dsp:txXfrm>
    </dsp:sp>
    <dsp:sp modelId="{FCAC6038-2D8D-472D-BBC8-483F0DDA7F09}">
      <dsp:nvSpPr>
        <dsp:cNvPr id="0" name=""/>
        <dsp:cNvSpPr/>
      </dsp:nvSpPr>
      <dsp:spPr>
        <a:xfrm>
          <a:off x="1477081" y="938039"/>
          <a:ext cx="3514303" cy="8847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224737" rIns="68187" bIns="224737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IDEA Lab employee will need to maintain printer</a:t>
          </a:r>
        </a:p>
      </dsp:txBody>
      <dsp:txXfrm>
        <a:off x="1477081" y="938039"/>
        <a:ext cx="3514303" cy="884792"/>
      </dsp:txXfrm>
    </dsp:sp>
    <dsp:sp modelId="{2862BF15-F33B-4D72-BC8D-7DCED82EC880}">
      <dsp:nvSpPr>
        <dsp:cNvPr id="0" name=""/>
        <dsp:cNvSpPr/>
      </dsp:nvSpPr>
      <dsp:spPr>
        <a:xfrm>
          <a:off x="1188" y="938039"/>
          <a:ext cx="1475893" cy="8847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87398" rIns="46491" bIns="8739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Maintenance Training</a:t>
          </a:r>
        </a:p>
      </dsp:txBody>
      <dsp:txXfrm>
        <a:off x="1188" y="938039"/>
        <a:ext cx="1475893" cy="8847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43B33-77A1-47FD-AC9F-72E673E44151}">
      <dsp:nvSpPr>
        <dsp:cNvPr id="0" name=""/>
        <dsp:cNvSpPr/>
      </dsp:nvSpPr>
      <dsp:spPr>
        <a:xfrm>
          <a:off x="1477081" y="152"/>
          <a:ext cx="3514303" cy="8414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213739" rIns="68187" bIns="213739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Find alignment issues and determine cause</a:t>
          </a:r>
          <a:endParaRPr lang="en-US" sz="1100" b="0" kern="1200"/>
        </a:p>
      </dsp:txBody>
      <dsp:txXfrm>
        <a:off x="1477081" y="152"/>
        <a:ext cx="3514303" cy="841492"/>
      </dsp:txXfrm>
    </dsp:sp>
    <dsp:sp modelId="{CDF716F3-D8FA-4AFF-9574-4BF32F64C556}">
      <dsp:nvSpPr>
        <dsp:cNvPr id="0" name=""/>
        <dsp:cNvSpPr/>
      </dsp:nvSpPr>
      <dsp:spPr>
        <a:xfrm>
          <a:off x="1188" y="152"/>
          <a:ext cx="1475893" cy="841492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83121" rIns="46491" bIns="8312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Troubleshooting</a:t>
          </a:r>
        </a:p>
      </dsp:txBody>
      <dsp:txXfrm>
        <a:off x="1188" y="152"/>
        <a:ext cx="1475893" cy="841492"/>
      </dsp:txXfrm>
    </dsp:sp>
    <dsp:sp modelId="{FCAC6038-2D8D-472D-BBC8-483F0DDA7F09}">
      <dsp:nvSpPr>
        <dsp:cNvPr id="0" name=""/>
        <dsp:cNvSpPr/>
      </dsp:nvSpPr>
      <dsp:spPr>
        <a:xfrm>
          <a:off x="1477081" y="892134"/>
          <a:ext cx="3514303" cy="8414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213739" rIns="68187" bIns="213739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100" b="1" kern="1200"/>
            <a:t>Determine if external technician needed for repair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100" b="1" kern="1200"/>
            <a:t>Fix issue</a:t>
          </a:r>
        </a:p>
      </dsp:txBody>
      <dsp:txXfrm>
        <a:off x="1477081" y="892134"/>
        <a:ext cx="3514303" cy="841492"/>
      </dsp:txXfrm>
    </dsp:sp>
    <dsp:sp modelId="{2862BF15-F33B-4D72-BC8D-7DCED82EC880}">
      <dsp:nvSpPr>
        <dsp:cNvPr id="0" name=""/>
        <dsp:cNvSpPr/>
      </dsp:nvSpPr>
      <dsp:spPr>
        <a:xfrm>
          <a:off x="1188" y="892134"/>
          <a:ext cx="1475893" cy="841492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83121" rIns="46491" bIns="8312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Machine Repair</a:t>
          </a:r>
        </a:p>
      </dsp:txBody>
      <dsp:txXfrm>
        <a:off x="1188" y="892134"/>
        <a:ext cx="1475893" cy="8414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43B33-77A1-47FD-AC9F-72E673E44151}">
      <dsp:nvSpPr>
        <dsp:cNvPr id="0" name=""/>
        <dsp:cNvSpPr/>
      </dsp:nvSpPr>
      <dsp:spPr>
        <a:xfrm>
          <a:off x="1476861" y="650"/>
          <a:ext cx="3514303" cy="6663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169253" rIns="68187" bIns="169253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Built in software configuration and machine calibration</a:t>
          </a:r>
          <a:endParaRPr lang="en-US" sz="1100" b="0" kern="1200"/>
        </a:p>
      </dsp:txBody>
      <dsp:txXfrm>
        <a:off x="1476861" y="650"/>
        <a:ext cx="3514303" cy="666350"/>
      </dsp:txXfrm>
    </dsp:sp>
    <dsp:sp modelId="{CDF716F3-D8FA-4AFF-9574-4BF32F64C556}">
      <dsp:nvSpPr>
        <dsp:cNvPr id="0" name=""/>
        <dsp:cNvSpPr/>
      </dsp:nvSpPr>
      <dsp:spPr>
        <a:xfrm>
          <a:off x="968" y="650"/>
          <a:ext cx="1475893" cy="666350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65821" rIns="46491" bIns="6582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Initial Calibration and Configuration</a:t>
          </a:r>
        </a:p>
      </dsp:txBody>
      <dsp:txXfrm>
        <a:off x="968" y="650"/>
        <a:ext cx="1475893" cy="666350"/>
      </dsp:txXfrm>
    </dsp:sp>
    <dsp:sp modelId="{FCAC6038-2D8D-472D-BBC8-483F0DDA7F09}">
      <dsp:nvSpPr>
        <dsp:cNvPr id="0" name=""/>
        <dsp:cNvSpPr/>
      </dsp:nvSpPr>
      <dsp:spPr>
        <a:xfrm>
          <a:off x="1476861" y="706982"/>
          <a:ext cx="3514303" cy="6663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169253" rIns="68187" bIns="169253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100" b="1" kern="1200"/>
            <a:t>Test emergency stops, ventilation, etc.</a:t>
          </a:r>
        </a:p>
      </dsp:txBody>
      <dsp:txXfrm>
        <a:off x="1476861" y="706982"/>
        <a:ext cx="3514303" cy="666350"/>
      </dsp:txXfrm>
    </dsp:sp>
    <dsp:sp modelId="{2862BF15-F33B-4D72-BC8D-7DCED82EC880}">
      <dsp:nvSpPr>
        <dsp:cNvPr id="0" name=""/>
        <dsp:cNvSpPr/>
      </dsp:nvSpPr>
      <dsp:spPr>
        <a:xfrm>
          <a:off x="968" y="706982"/>
          <a:ext cx="1475893" cy="666350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65821" rIns="46491" bIns="6582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Safety Testing</a:t>
          </a:r>
        </a:p>
      </dsp:txBody>
      <dsp:txXfrm>
        <a:off x="968" y="706982"/>
        <a:ext cx="1475893" cy="666350"/>
      </dsp:txXfrm>
    </dsp:sp>
    <dsp:sp modelId="{5E948C79-5712-4B2D-8D66-B18EBF3B556E}">
      <dsp:nvSpPr>
        <dsp:cNvPr id="0" name=""/>
        <dsp:cNvSpPr/>
      </dsp:nvSpPr>
      <dsp:spPr>
        <a:xfrm>
          <a:off x="1469500" y="1413314"/>
          <a:ext cx="3522104" cy="6663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339" tIns="169253" rIns="68339" bIns="169253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100" b="1" kern="1200"/>
            <a:t>Without material, then with material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100" b="1" kern="1200"/>
            <a:t>Starting with small prints</a:t>
          </a:r>
        </a:p>
      </dsp:txBody>
      <dsp:txXfrm>
        <a:off x="1469500" y="1413314"/>
        <a:ext cx="3522104" cy="666350"/>
      </dsp:txXfrm>
    </dsp:sp>
    <dsp:sp modelId="{A24E5AEF-1D76-4959-B477-CA6E0BB65BD8}">
      <dsp:nvSpPr>
        <dsp:cNvPr id="0" name=""/>
        <dsp:cNvSpPr/>
      </dsp:nvSpPr>
      <dsp:spPr>
        <a:xfrm>
          <a:off x="968" y="1413314"/>
          <a:ext cx="1468532" cy="666350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95" tIns="65821" rIns="46595" bIns="6582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400" kern="1200"/>
            <a:t>Functional Testing</a:t>
          </a:r>
        </a:p>
      </dsp:txBody>
      <dsp:txXfrm>
        <a:off x="968" y="1413314"/>
        <a:ext cx="1468532" cy="6663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43B33-77A1-47FD-AC9F-72E673E44151}">
      <dsp:nvSpPr>
        <dsp:cNvPr id="0" name=""/>
        <dsp:cNvSpPr/>
      </dsp:nvSpPr>
      <dsp:spPr>
        <a:xfrm>
          <a:off x="1477081" y="128"/>
          <a:ext cx="3514303" cy="70948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180209" rIns="68187" bIns="180209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Manual installation guide</a:t>
          </a:r>
        </a:p>
      </dsp:txBody>
      <dsp:txXfrm>
        <a:off x="1477081" y="128"/>
        <a:ext cx="3514303" cy="709483"/>
      </dsp:txXfrm>
    </dsp:sp>
    <dsp:sp modelId="{CDF716F3-D8FA-4AFF-9574-4BF32F64C556}">
      <dsp:nvSpPr>
        <dsp:cNvPr id="0" name=""/>
        <dsp:cNvSpPr/>
      </dsp:nvSpPr>
      <dsp:spPr>
        <a:xfrm>
          <a:off x="1188" y="128"/>
          <a:ext cx="1475893" cy="709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70081" rIns="46491" bIns="7008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Installation</a:t>
          </a:r>
        </a:p>
      </dsp:txBody>
      <dsp:txXfrm>
        <a:off x="1188" y="128"/>
        <a:ext cx="1475893" cy="709483"/>
      </dsp:txXfrm>
    </dsp:sp>
    <dsp:sp modelId="{FCAC6038-2D8D-472D-BBC8-483F0DDA7F09}">
      <dsp:nvSpPr>
        <dsp:cNvPr id="0" name=""/>
        <dsp:cNvSpPr/>
      </dsp:nvSpPr>
      <dsp:spPr>
        <a:xfrm>
          <a:off x="1477081" y="752181"/>
          <a:ext cx="3514303" cy="70948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180209" rIns="68187" bIns="180209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Install Autodesk </a:t>
          </a:r>
          <a:r>
            <a:rPr lang="en-US" sz="1100" b="1" kern="1200" dirty="0" err="1"/>
            <a:t>Netfabb</a:t>
          </a:r>
          <a:r>
            <a:rPr lang="en-US" sz="1100" b="1" kern="1200" dirty="0"/>
            <a:t> on new computer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Ensure existing machine software is operational</a:t>
          </a:r>
        </a:p>
      </dsp:txBody>
      <dsp:txXfrm>
        <a:off x="1477081" y="752181"/>
        <a:ext cx="3514303" cy="709483"/>
      </dsp:txXfrm>
    </dsp:sp>
    <dsp:sp modelId="{2862BF15-F33B-4D72-BC8D-7DCED82EC880}">
      <dsp:nvSpPr>
        <dsp:cNvPr id="0" name=""/>
        <dsp:cNvSpPr/>
      </dsp:nvSpPr>
      <dsp:spPr>
        <a:xfrm>
          <a:off x="1188" y="752181"/>
          <a:ext cx="1475893" cy="709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70081" rIns="46491" bIns="70081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Software Setup</a:t>
          </a:r>
        </a:p>
      </dsp:txBody>
      <dsp:txXfrm>
        <a:off x="1188" y="752181"/>
        <a:ext cx="1475893" cy="7094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43B33-77A1-47FD-AC9F-72E673E44151}">
      <dsp:nvSpPr>
        <dsp:cNvPr id="0" name=""/>
        <dsp:cNvSpPr/>
      </dsp:nvSpPr>
      <dsp:spPr>
        <a:xfrm>
          <a:off x="1477081" y="182"/>
          <a:ext cx="3514303" cy="10096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256460" rIns="68187" bIns="25646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Maintenance schedule and instructions</a:t>
          </a:r>
          <a:endParaRPr lang="en-US" sz="1500" b="0" kern="1200"/>
        </a:p>
      </dsp:txBody>
      <dsp:txXfrm>
        <a:off x="1477081" y="182"/>
        <a:ext cx="3514303" cy="1009684"/>
      </dsp:txXfrm>
    </dsp:sp>
    <dsp:sp modelId="{CDF716F3-D8FA-4AFF-9574-4BF32F64C556}">
      <dsp:nvSpPr>
        <dsp:cNvPr id="0" name=""/>
        <dsp:cNvSpPr/>
      </dsp:nvSpPr>
      <dsp:spPr>
        <a:xfrm>
          <a:off x="1188" y="182"/>
          <a:ext cx="1475893" cy="1009684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99734" rIns="46491" bIns="99734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Regular Maintenance</a:t>
          </a:r>
        </a:p>
      </dsp:txBody>
      <dsp:txXfrm>
        <a:off x="1188" y="182"/>
        <a:ext cx="1475893" cy="1009684"/>
      </dsp:txXfrm>
    </dsp:sp>
    <dsp:sp modelId="{FCAC6038-2D8D-472D-BBC8-483F0DDA7F09}">
      <dsp:nvSpPr>
        <dsp:cNvPr id="0" name=""/>
        <dsp:cNvSpPr/>
      </dsp:nvSpPr>
      <dsp:spPr>
        <a:xfrm>
          <a:off x="1477081" y="1070448"/>
          <a:ext cx="3514303" cy="10096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7" tIns="256460" rIns="68187" bIns="25646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500" b="1" kern="1200"/>
            <a:t>Maintain GE contact for repairs and support</a:t>
          </a:r>
        </a:p>
      </dsp:txBody>
      <dsp:txXfrm>
        <a:off x="1477081" y="1070448"/>
        <a:ext cx="3514303" cy="1009684"/>
      </dsp:txXfrm>
    </dsp:sp>
    <dsp:sp modelId="{2862BF15-F33B-4D72-BC8D-7DCED82EC880}">
      <dsp:nvSpPr>
        <dsp:cNvPr id="0" name=""/>
        <dsp:cNvSpPr/>
      </dsp:nvSpPr>
      <dsp:spPr>
        <a:xfrm>
          <a:off x="1188" y="1070448"/>
          <a:ext cx="1475893" cy="1009684"/>
        </a:xfrm>
        <a:prstGeom prst="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91" tIns="99734" rIns="46491" bIns="99734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Vendor Support</a:t>
          </a:r>
        </a:p>
      </dsp:txBody>
      <dsp:txXfrm>
        <a:off x="1188" y="1070448"/>
        <a:ext cx="1475893" cy="1009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D4C5D-1B4C-4080-8E85-54C0A70749F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A9D4D-B58B-4172-9086-1F358D611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0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17452759.2016.1250605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astm.org/f3591-23.html" TargetMode="External"/><Relationship Id="rId5" Type="http://schemas.openxmlformats.org/officeDocument/2006/relationships/hyperlink" Target="https://doi.org/10.1016/j.addma.2019.02.020" TargetMode="External"/><Relationship Id="rId4" Type="http://schemas.openxmlformats.org/officeDocument/2006/relationships/hyperlink" Target="https://www.sciencedirect.com/science/article/pii/B9780081004333000026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33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2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53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48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08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33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15518-CBAA-03E9-2DBE-E96D198A9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6694A3-FEB8-CD93-4803-A30E9D35B5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00DF0E-0E9E-ED72-7839-0025B276A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F6253-CEF5-9E80-69B2-3E9B1875A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63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03256-049D-FF91-AB45-3B05898D3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F56E72-D60D-3AE9-4108-3AF03EA1F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BA135C-9F10-EB1A-98B5-9C6B3382F1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0DD1A-C4AA-B345-D339-6DDB3AFEEA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66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95957-BADF-BF27-9D37-761193AE3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0578D4-AFCB-241C-B420-DE37D1F8D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BD041C-0CCC-263A-2271-737615CD3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3F4FE-BFDC-F55D-F4CD-D584C3F70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49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75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64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39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66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90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308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4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1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31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897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646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6E48A-CAE5-791E-375C-DA7E596DB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E8E2FD-9C0A-E624-E1AE-F8A579E9D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868C78-1D9E-EE7A-0399-C82413660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2DC21-8AC4-B346-182F-7E043AFBE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110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64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 of a and Asu, Honeywell manufacturing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13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897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02C72-1882-811C-BC95-3F6EC985C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2F148D-93D5-8421-634F-E3BB9AB9A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D27D4C-575B-F669-F1B3-7954DA337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49609-57FA-4340-51C9-5DFB9DD940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289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897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646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89726-B26D-116B-61CE-7D4686066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627A3A-1594-5AE7-145E-D8A4B884F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75606C-FB8A-DD5E-5D25-98515DC53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6E60D-BD9B-9206-2372-CA304E48EB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237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46533-6BF4-877B-6644-7F4DCD464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F2B1E2-0BCE-D364-9E90-B83E271BB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560B2-4112-09C7-71B5-1DE0EB12B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16C92-F91B-9F5D-99C8-989925825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326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15BB0-2972-ADCF-D7E0-DC5D7F0E2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05BF91-DF24-A103-54DC-7820C622D1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13388E-B1FA-3EE6-ADF8-B1AD6E5F0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9A42E-5B6B-B781-C534-5D39DA71C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115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D3538-5BFD-E045-5672-1DEC0D7C9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3DCB33-8B02-1E63-31DD-A774B2FF2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F1F20B-DC80-E1DC-C547-79C58C2B9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1273B-F320-4C7E-4D24-B90643879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597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27915-532F-CD23-8933-519BAAB2E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C1FA2B-AFB8-768A-8782-5F5E2C91EE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F03788-6D71-87EE-6565-036FEEAF9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57ECF-AB86-1A1C-4350-3122FEF2E6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215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EE3C4-372D-B1EB-3435-88A532BB0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F382A1-609D-7385-CC80-F3F3D71B3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F00984-0042-FCE5-5D7D-54013BA28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E9B24-74C8-3CC0-A8E8-4730623584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17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BA4F7-76AD-1776-891E-C459955BF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B62EC6-9B38-1946-6E7C-AB37F872C2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66FDAF-B294-51CC-706F-9ADC8ED43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D7C68-CEF3-1BB8-696E-329BD6830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085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CBDB8-274C-A6EB-EDBC-99DCA814A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27AEAA-AC9E-EC54-DE23-DC64CFDA59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116CEA-2994-7726-0179-D9DA86DA2A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13032-2844-AA17-9871-606A90152D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217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C3BCF-9BA4-3ECC-404D-A90988B3B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A33145-36CB-B392-4B05-0C497B286E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440F30-1FD1-3B1B-24B2-385818CF6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458F1-2579-F370-8C72-E06B817E4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106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45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31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03256-049D-FF91-AB45-3B05898D3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F56E72-D60D-3AE9-4108-3AF03EA1F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BA135C-9F10-EB1A-98B5-9C6B3382F1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0DD1A-C4AA-B345-D339-6DDB3AFEEA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66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ea typeface="+mn-lt"/>
                <a:cs typeface="+mn-lt"/>
              </a:rPr>
              <a:t>Books</a:t>
            </a:r>
          </a:p>
          <a:p>
            <a:r>
              <a:rPr lang="en-US" sz="1200">
                <a:ea typeface="+mn-lt"/>
                <a:cs typeface="+mn-lt"/>
              </a:rPr>
              <a:t>[1] R. G. </a:t>
            </a:r>
            <a:r>
              <a:rPr lang="en-US" sz="1200" err="1">
                <a:ea typeface="+mn-lt"/>
                <a:cs typeface="+mn-lt"/>
              </a:rPr>
              <a:t>Budynas</a:t>
            </a:r>
            <a:r>
              <a:rPr lang="en-US" sz="1200">
                <a:ea typeface="+mn-lt"/>
                <a:cs typeface="+mn-lt"/>
              </a:rPr>
              <a:t>, J Keith Nisbett, and Joseph Edward </a:t>
            </a:r>
            <a:r>
              <a:rPr lang="en-US" sz="1200" err="1">
                <a:ea typeface="+mn-lt"/>
                <a:cs typeface="+mn-lt"/>
              </a:rPr>
              <a:t>Shigley</a:t>
            </a:r>
            <a:r>
              <a:rPr lang="en-US" sz="1200">
                <a:ea typeface="+mn-lt"/>
                <a:cs typeface="+mn-lt"/>
              </a:rPr>
              <a:t>, </a:t>
            </a:r>
            <a:r>
              <a:rPr lang="en-US" sz="1200" err="1">
                <a:ea typeface="+mn-lt"/>
                <a:cs typeface="+mn-lt"/>
              </a:rPr>
              <a:t>Shigley’s</a:t>
            </a:r>
            <a:r>
              <a:rPr lang="en-US" sz="1200">
                <a:ea typeface="+mn-lt"/>
                <a:cs typeface="+mn-lt"/>
              </a:rPr>
              <a:t> mechanical engineering design, 11th ed. New York, Ny: </a:t>
            </a:r>
            <a:r>
              <a:rPr lang="en-US" sz="1200" err="1">
                <a:ea typeface="+mn-lt"/>
                <a:cs typeface="+mn-lt"/>
              </a:rPr>
              <a:t>Mcgraw-Hill</a:t>
            </a:r>
            <a:r>
              <a:rPr lang="en-US" sz="1200">
                <a:ea typeface="+mn-lt"/>
                <a:cs typeface="+mn-lt"/>
              </a:rPr>
              <a:t> Education, 2020.</a:t>
            </a:r>
            <a:endParaRPr lang="en-US" sz="1200"/>
          </a:p>
          <a:p>
            <a:r>
              <a:rPr lang="en-US" sz="1200">
                <a:ea typeface="+mn-lt"/>
                <a:cs typeface="+mn-lt"/>
              </a:rPr>
              <a:t>[5] Hofmann Innovation Group, "Concept Laser Operating Manual, Type: </a:t>
            </a:r>
            <a:r>
              <a:rPr lang="en-US" sz="1200" err="1">
                <a:ea typeface="+mn-lt"/>
                <a:cs typeface="+mn-lt"/>
              </a:rPr>
              <a:t>Mlab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cusing</a:t>
            </a:r>
            <a:r>
              <a:rPr lang="en-US" sz="1200">
                <a:ea typeface="+mn-lt"/>
                <a:cs typeface="+mn-lt"/>
              </a:rPr>
              <a:t> R", Concept Laster, 2015.</a:t>
            </a:r>
          </a:p>
          <a:p>
            <a:endParaRPr lang="en-US" sz="1200">
              <a:ea typeface="+mn-lt"/>
              <a:cs typeface="+mn-lt"/>
            </a:endParaRPr>
          </a:p>
          <a:p>
            <a:r>
              <a:rPr lang="en-US" sz="1200">
                <a:ea typeface="+mn-lt"/>
                <a:cs typeface="+mn-lt"/>
              </a:rPr>
              <a:t>Papers</a:t>
            </a:r>
          </a:p>
          <a:p>
            <a:r>
              <a:rPr lang="en-US" sz="1200">
                <a:ea typeface="+mn-lt"/>
                <a:cs typeface="+mn-lt"/>
              </a:rPr>
              <a:t>[2] A. T. Sutton, C. S. </a:t>
            </a:r>
            <a:r>
              <a:rPr lang="en-US" sz="1200" err="1">
                <a:ea typeface="+mn-lt"/>
                <a:cs typeface="+mn-lt"/>
              </a:rPr>
              <a:t>Kriewall</a:t>
            </a:r>
            <a:r>
              <a:rPr lang="en-US" sz="1200">
                <a:ea typeface="+mn-lt"/>
                <a:cs typeface="+mn-lt"/>
              </a:rPr>
              <a:t>, M. C. Leu, and J. W. Newkirk, “Powder </a:t>
            </a:r>
            <a:r>
              <a:rPr lang="en-US" sz="1200" err="1">
                <a:ea typeface="+mn-lt"/>
                <a:cs typeface="+mn-lt"/>
              </a:rPr>
              <a:t>characterisation</a:t>
            </a:r>
            <a:r>
              <a:rPr lang="en-US" sz="1200">
                <a:ea typeface="+mn-lt"/>
                <a:cs typeface="+mn-lt"/>
              </a:rPr>
              <a:t> techniques and effects of powder characteristics on part properties in powder-bed fusion processes,” Virtual and Physical Prototyping, vol. 12, no. 1, pp. 3–29, Dec. 2016, </a:t>
            </a:r>
            <a:r>
              <a:rPr lang="en-US" sz="1200" err="1">
                <a:ea typeface="+mn-lt"/>
                <a:cs typeface="+mn-lt"/>
              </a:rPr>
              <a:t>doi</a:t>
            </a:r>
            <a:r>
              <a:rPr lang="en-US" sz="1200">
                <a:ea typeface="+mn-lt"/>
                <a:cs typeface="+mn-lt"/>
              </a:rPr>
              <a:t>: </a:t>
            </a:r>
            <a:r>
              <a:rPr lang="en-US" sz="1200">
                <a:ea typeface="+mn-lt"/>
                <a:cs typeface="+mn-lt"/>
                <a:hlinkClick r:id="rId3"/>
              </a:rPr>
              <a:t>https://doi.org/10.1080/17452759.2016.1250605</a:t>
            </a:r>
            <a:r>
              <a:rPr lang="en-US" sz="1200">
                <a:ea typeface="+mn-lt"/>
                <a:cs typeface="+mn-lt"/>
              </a:rPr>
              <a:t>.</a:t>
            </a:r>
          </a:p>
          <a:p>
            <a:r>
              <a:rPr lang="en-US" sz="1200">
                <a:ea typeface="+mn-lt"/>
                <a:cs typeface="+mn-lt"/>
              </a:rPr>
              <a:t>[3] S. Sun, M. Brandt, and M. Easton, “2 - Powder bed fusion processes: An overview,” ScienceDirect, Jan. 01, 2017. </a:t>
            </a:r>
            <a:r>
              <a:rPr lang="en-US" sz="1200">
                <a:ea typeface="+mn-lt"/>
                <a:cs typeface="+mn-lt"/>
                <a:hlinkClick r:id="rId4"/>
              </a:rPr>
              <a:t>https://www.sciencedirect.com/science/article/pii/B9780081004333000026</a:t>
            </a:r>
            <a:endParaRPr lang="en-US" sz="1200"/>
          </a:p>
          <a:p>
            <a:r>
              <a:rPr lang="en-US" sz="1200">
                <a:ea typeface="+mn-lt"/>
                <a:cs typeface="+mn-lt"/>
              </a:rPr>
              <a:t>[4] J. L. Bartlett and X. Li, “An overview of residual stresses in metal powder bed fusion,” Additive Manufacturing, vol. 27, pp. 131–149, May 2019, </a:t>
            </a:r>
            <a:r>
              <a:rPr lang="en-US" sz="1200" err="1">
                <a:ea typeface="+mn-lt"/>
                <a:cs typeface="+mn-lt"/>
              </a:rPr>
              <a:t>doi</a:t>
            </a:r>
            <a:r>
              <a:rPr lang="en-US" sz="1200">
                <a:ea typeface="+mn-lt"/>
                <a:cs typeface="+mn-lt"/>
              </a:rPr>
              <a:t>: </a:t>
            </a:r>
            <a:r>
              <a:rPr lang="en-US" sz="1200">
                <a:ea typeface="+mn-lt"/>
                <a:cs typeface="+mn-lt"/>
                <a:hlinkClick r:id="rId5"/>
              </a:rPr>
              <a:t>https://doi.org/10.1016/j.addma.2019.02.020</a:t>
            </a:r>
            <a:r>
              <a:rPr lang="en-US" sz="1200">
                <a:ea typeface="+mn-lt"/>
                <a:cs typeface="+mn-lt"/>
              </a:rPr>
              <a:t>.</a:t>
            </a:r>
            <a:endParaRPr lang="en-US"/>
          </a:p>
          <a:p>
            <a:endParaRPr lang="en-US" sz="1200"/>
          </a:p>
          <a:p>
            <a:r>
              <a:rPr lang="en-US" sz="1200"/>
              <a:t>Standard</a:t>
            </a:r>
          </a:p>
          <a:p>
            <a:r>
              <a:rPr lang="en-US" sz="1200">
                <a:ea typeface="+mn-lt"/>
                <a:cs typeface="+mn-lt"/>
              </a:rPr>
              <a:t>[6] “Additive manufacturing of metals — Finished part properties — Post-processing, inspection and testing of parts produced by powder bed fusion,” Astm.org, 2014. </a:t>
            </a:r>
            <a:r>
              <a:rPr lang="en-US" sz="1200">
                <a:ea typeface="+mn-lt"/>
                <a:cs typeface="+mn-lt"/>
                <a:hlinkClick r:id="rId6"/>
              </a:rPr>
              <a:t>https://www.astm.org/f3591-23.html</a:t>
            </a:r>
            <a:endParaRPr lang="en-US">
              <a:ea typeface="+mn-lt"/>
              <a:cs typeface="+mn-lt"/>
            </a:endParaRPr>
          </a:p>
          <a:p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97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06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20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C18C0-5125-CE9D-7C35-0DFEE6386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2C98B5-9733-F474-26AA-247D94E2C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FB43B-8A71-5721-0133-51F20F654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40765-316C-E147-418A-362FCEE05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42C6C-F548-4154-DAFE-5F1F9B2D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0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506E1-129B-A01F-D5EA-A70C4DBD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48ACB-DDA0-CC9F-74B3-721D8C8D6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F36C8-0D16-4324-E481-57864CEA9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A3493-AC4B-3D9D-1852-03D749DAB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BF5DC-4517-F587-985A-9CC431EC1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95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861938-9D7B-F516-1CD7-B23D9FB5B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3E542B-F0A0-109E-C623-ABEC1ED79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92589-E105-8108-8DEF-01CA32E5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3BEA5-370B-9D30-2BF6-14C309813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1DE9A-53DF-A75F-E870-ED5451A7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1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F8BBA-54BE-687D-E05E-6CD7348FE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F4A09-955C-F274-9ACC-1BBBCFF5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9972F-A2EF-77F3-ABE0-5DA6000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48862-8F95-9367-2C79-4074CFE5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FE2A1-A86C-FFE1-925B-88114E95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8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47D14-A736-ECC5-EEBF-925236AC0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7C448-0B90-49CF-F2E1-6D7AFE4BB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DA9C8-BBB2-B672-DBCC-F08A9D50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202E7-9284-BF02-1E84-FA5DFB516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F7073-5B86-0741-A9E0-2CC0E113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6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8B06C-3263-B4D5-217D-78B3B12A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A4819-7261-5D00-F892-550A2BE16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84D83-20AA-E2EC-421F-2D851109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9A84D-A338-67B7-5428-4411CEA82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8DA5D-D64B-2C55-610E-4A86F57A0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0ABB5-7BBA-5055-073B-F10BDEB79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5EF1E-7471-800A-96C3-C146E0CE5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77623-5D39-A32F-E9F7-3A7ABF8F4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C2A72-5A30-39E9-70A2-094C47CF1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0244FA-C503-677A-DFE3-A31AEDA400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0F08ED-32AB-94AA-00CE-5CFF8B2A40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3E0129-CC5E-FC19-7599-A0B882C0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9D4A7-897E-9822-B1B4-202A104A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1F10FA-2173-B7E2-6B16-DF0499BD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21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1890B-3E49-CCF2-A0A1-7BCF20A8F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3D2ED-A300-ECCF-623B-196878372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9B454-C117-7537-6E5B-D540F9075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82016-D4DF-4729-898C-05AA0D4D9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33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0D88B1-CFAF-4D20-2AC0-FE5EF15FC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080B31-0E9B-90D0-DAB6-C57A10659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DB720-09B2-5BD7-504C-91C6962BC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17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E7C72-07B9-46F0-049E-F4D4A33B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9570F-CB46-3302-41AA-6CE3D8E06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857F1-D21B-0200-32E3-65E4C0881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2EC0F-912C-C500-EB20-462ABDC4B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8AA66-10E3-3092-4EA5-CD7D503C2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2865B-239B-A00D-C6A4-19209EAC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1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DE20-B5DB-ABCA-C3E2-59B406E0F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4E8835-43DA-8784-56A3-37F5809FE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348D8-6D02-DE7C-5C7A-DD3408870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488D0-A871-EF7A-497E-BC244D7ED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19351-A9FD-1744-17A1-3A00EF211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1AF85-A01C-67EC-9669-3B8496524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4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FF7316-86E1-34A0-CC3F-479B96DA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D86E7-7D41-61E0-65C3-76500082C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995DC-758E-900B-CD6B-90A34411F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CBF51B-B9A8-4F14-9C77-CB2230B0BFA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0AF50-8984-1453-5D64-86156710D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A7775-55C6-B186-7EBF-7D7EDC055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1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3" Type="http://schemas.openxmlformats.org/officeDocument/2006/relationships/image" Target="../media/image12.png"/><Relationship Id="rId21" Type="http://schemas.openxmlformats.org/officeDocument/2006/relationships/diagramLayout" Target="../diagrams/layout8.xml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" Type="http://schemas.openxmlformats.org/officeDocument/2006/relationships/notesSlide" Target="../notesSlides/notesSlide10.xml"/><Relationship Id="rId16" Type="http://schemas.openxmlformats.org/officeDocument/2006/relationships/diagramLayout" Target="../diagrams/layout7.xml"/><Relationship Id="rId20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24" Type="http://schemas.microsoft.com/office/2007/relationships/diagramDrawing" Target="../diagrams/drawing8.xml"/><Relationship Id="rId5" Type="http://schemas.openxmlformats.org/officeDocument/2006/relationships/diagramData" Target="../diagrams/data5.xml"/><Relationship Id="rId15" Type="http://schemas.openxmlformats.org/officeDocument/2006/relationships/diagramData" Target="../diagrams/data7.xml"/><Relationship Id="rId23" Type="http://schemas.openxmlformats.org/officeDocument/2006/relationships/diagramColors" Target="../diagrams/colors8.xml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4" Type="http://schemas.openxmlformats.org/officeDocument/2006/relationships/image" Target="../media/image5.png"/><Relationship Id="rId9" Type="http://schemas.microsoft.com/office/2007/relationships/diagramDrawing" Target="../diagrams/drawing5.xml"/><Relationship Id="rId14" Type="http://schemas.microsoft.com/office/2007/relationships/diagramDrawing" Target="../diagrams/drawing6.xml"/><Relationship Id="rId22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9.xml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9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9.xml"/><Relationship Id="rId10" Type="http://schemas.openxmlformats.org/officeDocument/2006/relationships/diagramData" Target="../diagrams/data10.xml"/><Relationship Id="rId4" Type="http://schemas.openxmlformats.org/officeDocument/2006/relationships/image" Target="../media/image5.png"/><Relationship Id="rId9" Type="http://schemas.microsoft.com/office/2007/relationships/diagramDrawing" Target="../diagrams/drawing9.xml"/><Relationship Id="rId14" Type="http://schemas.microsoft.com/office/2007/relationships/diagramDrawing" Target="../diagrams/drawin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microsoft.com/office/2017/06/relationships/model3d" Target="../media/model3d2.glb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microsoft.com/office/2017/06/relationships/model3d" Target="../media/model3d4.glb"/><Relationship Id="rId5" Type="http://schemas.microsoft.com/office/2017/06/relationships/model3d" Target="../media/model3d1.glb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microsoft.com/office/2017/06/relationships/model3d" Target="../media/model3d3.glb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gif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stm.org/f3591-23.html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doi.org/10.1016/j.addma.2019.02.02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ciencedirect.com/science/article/pii/B9780081004333000026" TargetMode="External"/><Relationship Id="rId11" Type="http://schemas.openxmlformats.org/officeDocument/2006/relationships/hyperlink" Target="https://www.materion.com/en/insights/blog/All-About-Tensile-Testing" TargetMode="External"/><Relationship Id="rId5" Type="http://schemas.openxmlformats.org/officeDocument/2006/relationships/hyperlink" Target="https://doi.org/10.1080/17452759.2016.1250605" TargetMode="External"/><Relationship Id="rId10" Type="http://schemas.openxmlformats.org/officeDocument/2006/relationships/hyperlink" Target="https://www.materion.com/en/insights/blog/stress-strain-concepts-materials-testing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addupsolutions.com/surface-finish-for-3d-printed-tooling-advancing-pbf-technology-as-a-production-tool-blo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objective3d.com.au/product/concept-laser-mlab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lboro.ac.uk/research/amrg/about/the7categoriesofadditivemanufacturing/powderbedfusion/" TargetMode="External"/><Relationship Id="rId5" Type="http://schemas.openxmlformats.org/officeDocument/2006/relationships/hyperlink" Target="https://formlabs.com/blog/topology-optimization/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12.png"/><Relationship Id="rId21" Type="http://schemas.openxmlformats.org/officeDocument/2006/relationships/diagramLayout" Target="../diagrams/layout4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notesSlide" Target="../notesSlides/notesSlide9.xml"/><Relationship Id="rId16" Type="http://schemas.openxmlformats.org/officeDocument/2006/relationships/diagramLayout" Target="../diagrams/layout3.xml"/><Relationship Id="rId20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microsoft.com/office/2007/relationships/diagramDrawing" Target="../diagrams/drawing4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23" Type="http://schemas.openxmlformats.org/officeDocument/2006/relationships/diagramColors" Target="../diagrams/colors4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5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tifact">
            <a:extLst>
              <a:ext uri="{FF2B5EF4-FFF2-40B4-BE49-F238E27FC236}">
                <a16:creationId xmlns:a16="http://schemas.microsoft.com/office/drawing/2014/main" id="{0E43C65F-5EB8-593D-1581-06102CB22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2" name="Figure" descr="NAU: Northern Arizona University.">
            <a:extLst>
              <a:ext uri="{FF2B5EF4-FFF2-40B4-BE49-F238E27FC236}">
                <a16:creationId xmlns:a16="http://schemas.microsoft.com/office/drawing/2014/main" id="{A8B0D61F-16B3-774E-AA6C-80DC2AF131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0654" y="6128071"/>
            <a:ext cx="6510693" cy="322793"/>
          </a:xfrm>
          <a:prstGeom prst="rect">
            <a:avLst/>
          </a:prstGeom>
        </p:spPr>
      </p:pic>
      <p:sp>
        <p:nvSpPr>
          <p:cNvPr id="2" name="H1">
            <a:extLst>
              <a:ext uri="{FF2B5EF4-FFF2-40B4-BE49-F238E27FC236}">
                <a16:creationId xmlns:a16="http://schemas.microsoft.com/office/drawing/2014/main" id="{9B50D50C-EE1C-F542-BF61-736210620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208" y="1877012"/>
            <a:ext cx="9667583" cy="1445787"/>
          </a:xfrm>
        </p:spPr>
        <p:txBody>
          <a:bodyPr anchor="ctr">
            <a:noAutofit/>
          </a:bodyPr>
          <a:lstStyle/>
          <a:p>
            <a:r>
              <a:rPr lang="en-US" sz="8000" b="1" dirty="0">
                <a:solidFill>
                  <a:srgbClr val="F8B700"/>
                </a:solidFill>
                <a:latin typeface="Arial"/>
                <a:cs typeface="Arial"/>
              </a:rPr>
              <a:t>Metal 3D Printer Commissioning</a:t>
            </a:r>
            <a:endParaRPr lang="en-US" sz="8000" b="1" dirty="0">
              <a:latin typeface="Arial"/>
              <a:cs typeface="Arial"/>
            </a:endParaRPr>
          </a:p>
        </p:txBody>
      </p:sp>
      <p:sp>
        <p:nvSpPr>
          <p:cNvPr id="7" name="H2">
            <a:extLst>
              <a:ext uri="{FF2B5EF4-FFF2-40B4-BE49-F238E27FC236}">
                <a16:creationId xmlns:a16="http://schemas.microsoft.com/office/drawing/2014/main" id="{D15E5935-7826-A781-7B22-8B808BEB773B}"/>
              </a:ext>
            </a:extLst>
          </p:cNvPr>
          <p:cNvSpPr txBox="1"/>
          <p:nvPr/>
        </p:nvSpPr>
        <p:spPr>
          <a:xfrm>
            <a:off x="2246375" y="3822073"/>
            <a:ext cx="7699248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 b="1" dirty="0">
                <a:solidFill>
                  <a:prstClr val="white"/>
                </a:solidFill>
                <a:latin typeface="Arial"/>
                <a:ea typeface="+mj-ea"/>
                <a:cs typeface="Arial"/>
              </a:rPr>
              <a:t>Nathan Krikawa | Nolan Hann</a:t>
            </a:r>
          </a:p>
          <a:p>
            <a:r>
              <a:rPr lang="en-US" sz="2200" i="1" dirty="0">
                <a:solidFill>
                  <a:prstClr val="white"/>
                </a:solidFill>
                <a:latin typeface="Arial"/>
                <a:ea typeface="+mj-ea"/>
                <a:cs typeface="Arial"/>
              </a:rPr>
              <a:t>Mechanical Engineering Capstone, NAU</a:t>
            </a:r>
          </a:p>
          <a:p>
            <a:r>
              <a:rPr lang="en-US" sz="2200" i="1" dirty="0">
                <a:solidFill>
                  <a:prstClr val="white"/>
                </a:solidFill>
                <a:latin typeface="Arial"/>
                <a:ea typeface="+mj-ea"/>
                <a:cs typeface="Arial"/>
              </a:rPr>
              <a:t>April 25, 2025</a:t>
            </a:r>
          </a:p>
        </p:txBody>
      </p:sp>
    </p:spTree>
    <p:extLst>
      <p:ext uri="{BB962C8B-B14F-4D97-AF65-F5344CB8AC3E}">
        <p14:creationId xmlns:p14="http://schemas.microsoft.com/office/powerpoint/2010/main" val="4014885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Commissioning Process Cont.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 M3DP  </a:t>
            </a:r>
            <a:fld id="{8C0012FA-D9C2-47E6-96CA-8F5C671652A4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11" name="TextBox 3">
            <a:extLst>
              <a:ext uri="{FF2B5EF4-FFF2-40B4-BE49-F238E27FC236}">
                <a16:creationId xmlns:a16="http://schemas.microsoft.com/office/drawing/2014/main" id="{F4091AD9-3080-8386-8C58-2AB7CDA9D46A}"/>
              </a:ext>
            </a:extLst>
          </p:cNvPr>
          <p:cNvGraphicFramePr/>
          <p:nvPr/>
        </p:nvGraphicFramePr>
        <p:xfrm>
          <a:off x="6361227" y="4334298"/>
          <a:ext cx="4992573" cy="1822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44024BC-4145-D9D3-53F6-21A6B64645A0}"/>
              </a:ext>
            </a:extLst>
          </p:cNvPr>
          <p:cNvSpPr txBox="1"/>
          <p:nvPr/>
        </p:nvSpPr>
        <p:spPr>
          <a:xfrm>
            <a:off x="432118" y="3702861"/>
            <a:ext cx="49925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5. Testing</a:t>
            </a:r>
          </a:p>
        </p:txBody>
      </p:sp>
      <p:graphicFrame>
        <p:nvGraphicFramePr>
          <p:cNvPr id="13" name="TextBox 3">
            <a:extLst>
              <a:ext uri="{FF2B5EF4-FFF2-40B4-BE49-F238E27FC236}">
                <a16:creationId xmlns:a16="http://schemas.microsoft.com/office/drawing/2014/main" id="{05771230-5C07-57CC-0330-7238AF918FF8}"/>
              </a:ext>
            </a:extLst>
          </p:cNvPr>
          <p:cNvGraphicFramePr/>
          <p:nvPr/>
        </p:nvGraphicFramePr>
        <p:xfrm>
          <a:off x="6353762" y="2044342"/>
          <a:ext cx="4992573" cy="1733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BE42A77-022D-5551-8E42-AC49824B1A12}"/>
              </a:ext>
            </a:extLst>
          </p:cNvPr>
          <p:cNvSpPr txBox="1"/>
          <p:nvPr/>
        </p:nvSpPr>
        <p:spPr>
          <a:xfrm>
            <a:off x="6271470" y="3962992"/>
            <a:ext cx="49925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6.   Training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5AE4B1-433A-69E3-0634-A3CB78501BC1}"/>
              </a:ext>
            </a:extLst>
          </p:cNvPr>
          <p:cNvSpPr txBox="1"/>
          <p:nvPr/>
        </p:nvSpPr>
        <p:spPr>
          <a:xfrm>
            <a:off x="432118" y="1672037"/>
            <a:ext cx="49925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4.   Installation and Setup</a:t>
            </a:r>
          </a:p>
        </p:txBody>
      </p:sp>
      <p:graphicFrame>
        <p:nvGraphicFramePr>
          <p:cNvPr id="17" name="TextBox 3">
            <a:extLst>
              <a:ext uri="{FF2B5EF4-FFF2-40B4-BE49-F238E27FC236}">
                <a16:creationId xmlns:a16="http://schemas.microsoft.com/office/drawing/2014/main" id="{FDB88D92-9D15-B6ED-9040-D03B618569D3}"/>
              </a:ext>
            </a:extLst>
          </p:cNvPr>
          <p:cNvGraphicFramePr/>
          <p:nvPr/>
        </p:nvGraphicFramePr>
        <p:xfrm>
          <a:off x="521875" y="4076975"/>
          <a:ext cx="4992573" cy="2080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8" name="TextBox 3">
            <a:extLst>
              <a:ext uri="{FF2B5EF4-FFF2-40B4-BE49-F238E27FC236}">
                <a16:creationId xmlns:a16="http://schemas.microsoft.com/office/drawing/2014/main" id="{29EB3E63-C7A3-A661-09AF-E09A5D73FC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3058142"/>
              </p:ext>
            </p:extLst>
          </p:nvPr>
        </p:nvGraphicFramePr>
        <p:xfrm>
          <a:off x="521875" y="2044342"/>
          <a:ext cx="4992573" cy="1461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  <p:extLst>
      <p:ext uri="{BB962C8B-B14F-4D97-AF65-F5344CB8AC3E}">
        <p14:creationId xmlns:p14="http://schemas.microsoft.com/office/powerpoint/2010/main" val="4210157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Commissioning Process Cont.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 M3DP  </a:t>
            </a:r>
            <a:fld id="{8C0012FA-D9C2-47E6-96CA-8F5C671652A4}" type="slidenum">
              <a:rPr lang="en-US" smtClean="0"/>
              <a:t>11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4024BC-4145-D9D3-53F6-21A6B64645A0}"/>
              </a:ext>
            </a:extLst>
          </p:cNvPr>
          <p:cNvSpPr txBox="1"/>
          <p:nvPr/>
        </p:nvSpPr>
        <p:spPr>
          <a:xfrm>
            <a:off x="432118" y="1672104"/>
            <a:ext cx="49925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7.   Ongoing Maintenance and Support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5AE4B1-433A-69E3-0634-A3CB78501BC1}"/>
              </a:ext>
            </a:extLst>
          </p:cNvPr>
          <p:cNvSpPr txBox="1"/>
          <p:nvPr/>
        </p:nvSpPr>
        <p:spPr>
          <a:xfrm>
            <a:off x="432118" y="4473738"/>
            <a:ext cx="49925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8.   Documentation and Handover</a:t>
            </a:r>
          </a:p>
        </p:txBody>
      </p:sp>
      <p:graphicFrame>
        <p:nvGraphicFramePr>
          <p:cNvPr id="17" name="TextBox 3">
            <a:extLst>
              <a:ext uri="{FF2B5EF4-FFF2-40B4-BE49-F238E27FC236}">
                <a16:creationId xmlns:a16="http://schemas.microsoft.com/office/drawing/2014/main" id="{FDB88D92-9D15-B6ED-9040-D03B618569D3}"/>
              </a:ext>
            </a:extLst>
          </p:cNvPr>
          <p:cNvGraphicFramePr/>
          <p:nvPr/>
        </p:nvGraphicFramePr>
        <p:xfrm>
          <a:off x="521875" y="2046218"/>
          <a:ext cx="4992573" cy="2080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8" name="TextBox 3">
            <a:extLst>
              <a:ext uri="{FF2B5EF4-FFF2-40B4-BE49-F238E27FC236}">
                <a16:creationId xmlns:a16="http://schemas.microsoft.com/office/drawing/2014/main" id="{29EB3E63-C7A3-A661-09AF-E09A5D73FC59}"/>
              </a:ext>
            </a:extLst>
          </p:cNvPr>
          <p:cNvGraphicFramePr/>
          <p:nvPr/>
        </p:nvGraphicFramePr>
        <p:xfrm>
          <a:off x="521875" y="4846043"/>
          <a:ext cx="4992573" cy="1311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81B3787-8CF6-3163-BD77-673A37C5C9B4}"/>
              </a:ext>
            </a:extLst>
          </p:cNvPr>
          <p:cNvSpPr txBox="1"/>
          <p:nvPr/>
        </p:nvSpPr>
        <p:spPr>
          <a:xfrm>
            <a:off x="6525313" y="2715345"/>
            <a:ext cx="4992573" cy="28223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Successful Commissioning: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Fixed and fully operational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Safe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Ready for IDEA Lab training and student work orders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Ready for implementation into ME 286L curriculum</a:t>
            </a:r>
          </a:p>
        </p:txBody>
      </p:sp>
    </p:spTree>
    <p:extLst>
      <p:ext uri="{BB962C8B-B14F-4D97-AF65-F5344CB8AC3E}">
        <p14:creationId xmlns:p14="http://schemas.microsoft.com/office/powerpoint/2010/main" val="1207818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FMEA - Printer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4CCFB5-1F51-A86E-C7D2-AB10ED7D9ADF}"/>
              </a:ext>
            </a:extLst>
          </p:cNvPr>
          <p:cNvSpPr txBox="1"/>
          <p:nvPr/>
        </p:nvSpPr>
        <p:spPr>
          <a:xfrm>
            <a:off x="437728" y="1765036"/>
            <a:ext cx="49500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Nolan Hann  4/25/2025 M3DP  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F2034B-9938-0749-051E-DA41FC5C861C}"/>
              </a:ext>
            </a:extLst>
          </p:cNvPr>
          <p:cNvSpPr txBox="1"/>
          <p:nvPr/>
        </p:nvSpPr>
        <p:spPr>
          <a:xfrm>
            <a:off x="437728" y="1765036"/>
            <a:ext cx="3466704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Critical potential failures/ how to mitigate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Build Plate</a:t>
            </a:r>
            <a:endParaRPr lang="en-US" b="1"/>
          </a:p>
          <a:p>
            <a:pPr marL="285750" indent="-285750">
              <a:buFont typeface="Arial"/>
              <a:buChar char="•"/>
            </a:pPr>
            <a:r>
              <a:rPr lang="en-US"/>
              <a:t>Build Plate Elevator</a:t>
            </a:r>
            <a:endParaRPr lang="en-US" b="1"/>
          </a:p>
          <a:p>
            <a:pPr marL="285750" indent="-285750">
              <a:buFont typeface="Arial"/>
              <a:buChar char="•"/>
            </a:pPr>
            <a:r>
              <a:rPr lang="en-US"/>
              <a:t>Coater</a:t>
            </a:r>
            <a:endParaRPr lang="en-US" b="1"/>
          </a:p>
          <a:p>
            <a:pPr marL="285750" indent="-285750">
              <a:buFont typeface="Arial"/>
              <a:buChar char="•"/>
            </a:pPr>
            <a:r>
              <a:rPr lang="en-US"/>
              <a:t>Ventilation System</a:t>
            </a:r>
            <a:endParaRPr lang="en-US" b="1"/>
          </a:p>
          <a:p>
            <a:endParaRPr lang="en-US"/>
          </a:p>
          <a:p>
            <a:r>
              <a:rPr lang="en-US" b="1"/>
              <a:t>Testing Procedures 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Regular maintenance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Inspect module for damage or corrosion</a:t>
            </a:r>
          </a:p>
          <a:p>
            <a:endParaRPr lang="en-US"/>
          </a:p>
          <a:p>
            <a:r>
              <a:rPr lang="en-US" b="1"/>
              <a:t>Testing Resources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User manual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Excel Charts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Calendar</a:t>
            </a:r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pic>
        <p:nvPicPr>
          <p:cNvPr id="2" name="Picture 1" descr="A white sheet with black text&#10;&#10;Description automatically generated">
            <a:extLst>
              <a:ext uri="{FF2B5EF4-FFF2-40B4-BE49-F238E27FC236}">
                <a16:creationId xmlns:a16="http://schemas.microsoft.com/office/drawing/2014/main" id="{022EBFA6-DA4C-3F19-F88E-7DF4B0210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785" y="2087740"/>
            <a:ext cx="7943277" cy="4240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1CA5BF-D4BE-EB6E-442D-AD8CF4246517}"/>
              </a:ext>
            </a:extLst>
          </p:cNvPr>
          <p:cNvSpPr txBox="1"/>
          <p:nvPr/>
        </p:nvSpPr>
        <p:spPr>
          <a:xfrm>
            <a:off x="7167431" y="1765036"/>
            <a:ext cx="180998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Table 1: Printer FMEA</a:t>
            </a:r>
          </a:p>
        </p:txBody>
      </p:sp>
    </p:spTree>
    <p:extLst>
      <p:ext uri="{BB962C8B-B14F-4D97-AF65-F5344CB8AC3E}">
        <p14:creationId xmlns:p14="http://schemas.microsoft.com/office/powerpoint/2010/main" val="1530237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FMEA - Process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4CCFB5-1F51-A86E-C7D2-AB10ED7D9ADF}"/>
              </a:ext>
            </a:extLst>
          </p:cNvPr>
          <p:cNvSpPr txBox="1"/>
          <p:nvPr/>
        </p:nvSpPr>
        <p:spPr>
          <a:xfrm>
            <a:off x="437728" y="1765036"/>
            <a:ext cx="49500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Nolan Hann  4/25/2025 M3DP  </a:t>
            </a:r>
            <a:fld id="{87DEC856-6A1C-4322-BA37-CE3D0AE91468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F2034B-9938-0749-051E-DA41FC5C861C}"/>
              </a:ext>
            </a:extLst>
          </p:cNvPr>
          <p:cNvSpPr txBox="1"/>
          <p:nvPr/>
        </p:nvSpPr>
        <p:spPr>
          <a:xfrm>
            <a:off x="163982" y="1721382"/>
            <a:ext cx="3205358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b="1"/>
              <a:t>Critical Potential Failures</a:t>
            </a:r>
          </a:p>
          <a:p>
            <a:pPr marL="285750" indent="-285750">
              <a:buFont typeface="Arial"/>
              <a:buChar char="•"/>
            </a:pPr>
            <a:r>
              <a:rPr lang="en-US" sz="1700"/>
              <a:t>Purchase orders</a:t>
            </a:r>
          </a:p>
          <a:p>
            <a:pPr marL="285750" indent="-285750">
              <a:buFont typeface="Arial"/>
              <a:buChar char="•"/>
            </a:pPr>
            <a:r>
              <a:rPr lang="en-US" sz="1700"/>
              <a:t>Installation</a:t>
            </a:r>
          </a:p>
          <a:p>
            <a:pPr marL="285750" indent="-285750">
              <a:buFont typeface="Arial"/>
              <a:buChar char="•"/>
            </a:pPr>
            <a:r>
              <a:rPr lang="en-US" sz="1700"/>
              <a:t>Troubleshooting</a:t>
            </a:r>
          </a:p>
          <a:p>
            <a:pPr marL="285750" indent="-285750">
              <a:buFont typeface="Arial"/>
              <a:buChar char="•"/>
            </a:pPr>
            <a:r>
              <a:rPr lang="en-US" sz="1700"/>
              <a:t>Final part and assembly</a:t>
            </a:r>
          </a:p>
          <a:p>
            <a:pPr lvl="1"/>
            <a:endParaRPr lang="en-US" sz="1700"/>
          </a:p>
          <a:p>
            <a:r>
              <a:rPr lang="en-US" sz="1700" b="1"/>
              <a:t>Testing procedures</a:t>
            </a:r>
          </a:p>
          <a:p>
            <a:pPr marL="285750" indent="-285750">
              <a:buFont typeface="Arial"/>
              <a:buChar char="•"/>
            </a:pPr>
            <a:r>
              <a:rPr lang="en-US" sz="1700"/>
              <a:t>Stay in contact with outside resources</a:t>
            </a:r>
          </a:p>
          <a:p>
            <a:pPr marL="285750" indent="-285750">
              <a:buFont typeface="Arial"/>
              <a:buChar char="•"/>
            </a:pPr>
            <a:r>
              <a:rPr lang="en-US" sz="1700"/>
              <a:t>Stay ahead of learning curve</a:t>
            </a:r>
          </a:p>
          <a:p>
            <a:pPr marL="285750" indent="-285750">
              <a:buFont typeface="Arial"/>
              <a:buChar char="•"/>
            </a:pPr>
            <a:r>
              <a:rPr lang="en-US" sz="1700"/>
              <a:t>Frequently update and review Gantt chart</a:t>
            </a:r>
          </a:p>
          <a:p>
            <a:pPr marL="742950" lvl="1" indent="-285750">
              <a:buFont typeface="Arial"/>
              <a:buChar char="•"/>
            </a:pPr>
            <a:endParaRPr lang="en-US" sz="1700"/>
          </a:p>
          <a:p>
            <a:r>
              <a:rPr lang="en-US" sz="1700" b="1"/>
              <a:t>Testing Resources</a:t>
            </a:r>
          </a:p>
          <a:p>
            <a:pPr marL="285750" indent="-285750">
              <a:buFont typeface="Arial"/>
              <a:buChar char="•"/>
            </a:pPr>
            <a:r>
              <a:rPr lang="en-US" sz="1700"/>
              <a:t>Gmail</a:t>
            </a:r>
          </a:p>
          <a:p>
            <a:pPr marL="285750" indent="-285750">
              <a:buFont typeface="Arial"/>
              <a:buChar char="•"/>
            </a:pPr>
            <a:r>
              <a:rPr lang="en-US" sz="1700"/>
              <a:t>Excel</a:t>
            </a:r>
          </a:p>
          <a:p>
            <a:pPr marL="285750" indent="-285750">
              <a:buFont typeface="Arial"/>
              <a:buChar char="•"/>
            </a:pPr>
            <a:r>
              <a:rPr lang="en-US" sz="1700"/>
              <a:t>SolidWorks</a:t>
            </a:r>
          </a:p>
          <a:p>
            <a:pPr marL="285750" indent="-285750">
              <a:buFont typeface="Arial"/>
              <a:buChar char="•"/>
            </a:pPr>
            <a:r>
              <a:rPr lang="en-US" sz="1700"/>
              <a:t>Udemy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FD766-10EE-8A64-E242-B102979A04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08" b="183"/>
          <a:stretch/>
        </p:blipFill>
        <p:spPr>
          <a:xfrm>
            <a:off x="3449881" y="2188844"/>
            <a:ext cx="8655228" cy="39478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9293B-7EF8-922C-040F-2429FE46BAEA}"/>
              </a:ext>
            </a:extLst>
          </p:cNvPr>
          <p:cNvSpPr txBox="1"/>
          <p:nvPr/>
        </p:nvSpPr>
        <p:spPr>
          <a:xfrm>
            <a:off x="6819572" y="1809625"/>
            <a:ext cx="191584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Table 2: Process FMEA</a:t>
            </a:r>
          </a:p>
        </p:txBody>
      </p:sp>
    </p:spTree>
    <p:extLst>
      <p:ext uri="{BB962C8B-B14F-4D97-AF65-F5344CB8AC3E}">
        <p14:creationId xmlns:p14="http://schemas.microsoft.com/office/powerpoint/2010/main" val="378133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Schedule, Semester 1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AAB9B52-1B57-925C-7B8F-C0CBDFADA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Nathan Krikawa  4/25/2025 M3DP  </a:t>
            </a:r>
            <a:fld id="{5A844FE8-4EC4-4E9F-8985-96D7C62CB47B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910CE-FB1C-EF97-9D0E-60F393625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05" y="1475226"/>
            <a:ext cx="10515600" cy="48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40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6BC70-1B73-5018-100C-1E88D3D9C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C5EE231E-75BD-06EE-C0E2-097C9658E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1CDFCF97-416D-1ACE-3B0E-8120ADFD6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Schedule, Semester 2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675D2AD7-067E-E678-1704-5881BFBDB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6179E6-FD7E-B78E-240B-EB763991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 4/25/2025 M3DP  </a:t>
            </a:r>
            <a:fld id="{38BB0893-EB3D-4644-AE53-4BD3ECAB7E6C}" type="slidenum">
              <a:rPr lang="en-US" smtClean="0"/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9D75DC-C0BF-2E4F-09EB-2E8EA447E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84" y="1586322"/>
            <a:ext cx="11865240" cy="457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24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02F9E-E5BC-84D9-260F-E67D60D8E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9C56BD2A-6B10-FA2D-3079-A1F5FE9B6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D682DD4D-4787-18A8-E581-9D3AD966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Budget and Bill of Materials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98C0C644-8842-A1C8-C7F5-F8E1F1B4D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E83A70-A84C-E4AE-5EF6-34120E65F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Nolan Hann  4/25/2025 M3DP  </a:t>
            </a:r>
            <a:fld id="{3B5B562B-6AA2-4F39-A1E4-DC02449535BF}" type="slidenum">
              <a:rPr lang="en-US" smtClean="0"/>
              <a:t>16</a:t>
            </a:fld>
            <a:endParaRPr lang="en-US" dirty="0"/>
          </a:p>
        </p:txBody>
      </p:sp>
      <p:pic>
        <p:nvPicPr>
          <p:cNvPr id="4" name="Picture 3" descr="A screenshot of a green and white document&#10;&#10;AI-generated content may be incorrect.">
            <a:extLst>
              <a:ext uri="{FF2B5EF4-FFF2-40B4-BE49-F238E27FC236}">
                <a16:creationId xmlns:a16="http://schemas.microsoft.com/office/drawing/2014/main" id="{B1FCAE2D-CA0E-3AD6-6614-853869962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657" y="1399611"/>
            <a:ext cx="7365093" cy="489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72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D9211-C236-137B-2C00-F7E78C612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tifact">
            <a:extLst>
              <a:ext uri="{FF2B5EF4-FFF2-40B4-BE49-F238E27FC236}">
                <a16:creationId xmlns:a16="http://schemas.microsoft.com/office/drawing/2014/main" id="{A5A57CF3-E48A-71FA-9D79-1EA0B3901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2" name="Figure" descr="NAU: Northern Arizona University.">
            <a:extLst>
              <a:ext uri="{FF2B5EF4-FFF2-40B4-BE49-F238E27FC236}">
                <a16:creationId xmlns:a16="http://schemas.microsoft.com/office/drawing/2014/main" id="{67224FE2-EB03-DFF9-F794-38F280C10D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0654" y="6128071"/>
            <a:ext cx="6510693" cy="322793"/>
          </a:xfrm>
          <a:prstGeom prst="rect">
            <a:avLst/>
          </a:prstGeom>
        </p:spPr>
      </p:pic>
      <p:sp>
        <p:nvSpPr>
          <p:cNvPr id="2" name="H1">
            <a:extLst>
              <a:ext uri="{FF2B5EF4-FFF2-40B4-BE49-F238E27FC236}">
                <a16:creationId xmlns:a16="http://schemas.microsoft.com/office/drawing/2014/main" id="{BAE876F3-938D-1B91-A984-9AD612C43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208" y="2316041"/>
            <a:ext cx="9667583" cy="1445787"/>
          </a:xfrm>
        </p:spPr>
        <p:txBody>
          <a:bodyPr anchor="ctr">
            <a:noAutofit/>
          </a:bodyPr>
          <a:lstStyle/>
          <a:p>
            <a:pPr algn="l"/>
            <a:r>
              <a:rPr lang="en-US" b="1" dirty="0">
                <a:solidFill>
                  <a:srgbClr val="F8B700"/>
                </a:solidFill>
                <a:latin typeface="Arial"/>
                <a:cs typeface="Arial"/>
              </a:rPr>
              <a:t>Design Evaluation and Simulation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AF93D-EC7C-06CE-B452-38BB4DA9DD81}"/>
              </a:ext>
            </a:extLst>
          </p:cNvPr>
          <p:cNvSpPr txBox="1"/>
          <p:nvPr/>
        </p:nvSpPr>
        <p:spPr>
          <a:xfrm>
            <a:off x="1262208" y="1534742"/>
            <a:ext cx="6159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  <a:latin typeface="Arial"/>
                <a:cs typeface="Arial"/>
              </a:rPr>
              <a:t>Section 2: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1308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Concept Gen. - Test Print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Nolan Hann  4/25/2025 M3DP  </a:t>
            </a:r>
            <a:fld id="{8C0012FA-D9C2-47E6-96CA-8F5C671652A4}" type="slidenum">
              <a:rPr lang="en-US" dirty="0" smtClean="0"/>
              <a:pPr/>
              <a:t>18</a:t>
            </a:fld>
            <a:endParaRPr lang="en-US" dirty="0"/>
          </a:p>
        </p:txBody>
      </p:sp>
      <p:pic>
        <p:nvPicPr>
          <p:cNvPr id="3" name="Picture 2" descr="The Benchy hull line | Prusa Knowledge Base&#10;https://help.prusa3d.com/article/the-benchy-hull-line_124745">
            <a:extLst>
              <a:ext uri="{FF2B5EF4-FFF2-40B4-BE49-F238E27FC236}">
                <a16:creationId xmlns:a16="http://schemas.microsoft.com/office/drawing/2014/main" id="{C47107F2-047C-4799-B8ED-975F5A044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33" y="1686583"/>
            <a:ext cx="2502354" cy="1742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40 Tooth 1.25 Module 0.375 in. Hex Bore Steel Bevel Gear - AndyMark, Inc&#10;&#10;https://www.andymark.com/products/40-tooth-1-25-module-0-375-in-hex-bore-steel-bevel-gear">
            <a:extLst>
              <a:ext uri="{FF2B5EF4-FFF2-40B4-BE49-F238E27FC236}">
                <a16:creationId xmlns:a16="http://schemas.microsoft.com/office/drawing/2014/main" id="{2190172B-7FAB-9F44-7FA3-DAB764327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1237" y="1739252"/>
            <a:ext cx="1589564" cy="1747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BB6879-3553-1103-3862-8D8A81C24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2824" y="1689099"/>
            <a:ext cx="1439307" cy="1739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FBC2837-8821-EF05-0234-794792914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137747"/>
              </p:ext>
            </p:extLst>
          </p:nvPr>
        </p:nvGraphicFramePr>
        <p:xfrm>
          <a:off x="484971" y="3960065"/>
          <a:ext cx="349928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640">
                  <a:extLst>
                    <a:ext uri="{9D8B030D-6E8A-4147-A177-3AD203B41FA5}">
                      <a16:colId xmlns:a16="http://schemas.microsoft.com/office/drawing/2014/main" val="700784420"/>
                    </a:ext>
                  </a:extLst>
                </a:gridCol>
                <a:gridCol w="1749640">
                  <a:extLst>
                    <a:ext uri="{9D8B030D-6E8A-4147-A177-3AD203B41FA5}">
                      <a16:colId xmlns:a16="http://schemas.microsoft.com/office/drawing/2014/main" val="1810008687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014160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Ubiquitous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Size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042302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Easy to spot layer defects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Can be printed on most machines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339981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Engineered for test printing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Heavy overhangs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929279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428B177-B374-C7EE-ED21-4786B4168FB5}"/>
              </a:ext>
            </a:extLst>
          </p:cNvPr>
          <p:cNvSpPr txBox="1"/>
          <p:nvPr/>
        </p:nvSpPr>
        <p:spPr>
          <a:xfrm>
            <a:off x="1109405" y="3487654"/>
            <a:ext cx="225041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/>
              <a:t>Benchy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863A548-1341-6D82-2960-6760BC05B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112951"/>
              </p:ext>
            </p:extLst>
          </p:nvPr>
        </p:nvGraphicFramePr>
        <p:xfrm>
          <a:off x="4341912" y="3960065"/>
          <a:ext cx="3499280" cy="212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640">
                  <a:extLst>
                    <a:ext uri="{9D8B030D-6E8A-4147-A177-3AD203B41FA5}">
                      <a16:colId xmlns:a16="http://schemas.microsoft.com/office/drawing/2014/main" val="700784420"/>
                    </a:ext>
                  </a:extLst>
                </a:gridCol>
                <a:gridCol w="1749640">
                  <a:extLst>
                    <a:ext uri="{9D8B030D-6E8A-4147-A177-3AD203B41FA5}">
                      <a16:colId xmlns:a16="http://schemas.microsoft.com/office/drawing/2014/main" val="1810008687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014160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Complex part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Likely failure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042302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Good demonstration machine capability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Potential waste of powder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33998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194AA6C-42F6-F35B-4C1F-455FEF57D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707238"/>
              </p:ext>
            </p:extLst>
          </p:nvPr>
        </p:nvGraphicFramePr>
        <p:xfrm>
          <a:off x="8106379" y="3960065"/>
          <a:ext cx="3499280" cy="1750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640">
                  <a:extLst>
                    <a:ext uri="{9D8B030D-6E8A-4147-A177-3AD203B41FA5}">
                      <a16:colId xmlns:a16="http://schemas.microsoft.com/office/drawing/2014/main" val="700784420"/>
                    </a:ext>
                  </a:extLst>
                </a:gridCol>
                <a:gridCol w="1749640">
                  <a:extLst>
                    <a:ext uri="{9D8B030D-6E8A-4147-A177-3AD203B41FA5}">
                      <a16:colId xmlns:a16="http://schemas.microsoft.com/office/drawing/2014/main" val="1810008687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014160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Complex part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Non-additive manufacturing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042302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Tolerance testing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Assembly dependent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33998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F467201-F0F6-F192-B12B-5EFAFDF86C58}"/>
              </a:ext>
            </a:extLst>
          </p:cNvPr>
          <p:cNvSpPr txBox="1"/>
          <p:nvPr/>
        </p:nvSpPr>
        <p:spPr>
          <a:xfrm>
            <a:off x="4957273" y="3500999"/>
            <a:ext cx="225041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/>
              <a:t>Miniature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FA5B2A-2E04-1132-F0E2-2B5FC45E24FE}"/>
              </a:ext>
            </a:extLst>
          </p:cNvPr>
          <p:cNvSpPr txBox="1"/>
          <p:nvPr/>
        </p:nvSpPr>
        <p:spPr>
          <a:xfrm>
            <a:off x="8730813" y="3500999"/>
            <a:ext cx="225041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/>
              <a:t>Gear</a:t>
            </a:r>
          </a:p>
        </p:txBody>
      </p:sp>
    </p:spTree>
    <p:extLst>
      <p:ext uri="{BB962C8B-B14F-4D97-AF65-F5344CB8AC3E}">
        <p14:creationId xmlns:p14="http://schemas.microsoft.com/office/powerpoint/2010/main" val="1075650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Concept Gen. - Final Part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  4/25/2025 M3DP  </a:t>
            </a:r>
            <a:fld id="{8C0012FA-D9C2-47E6-96CA-8F5C671652A4}" type="slidenum">
              <a:rPr lang="en-US" dirty="0" smtClean="0"/>
              <a:pPr/>
              <a:t>19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F691F8-BB9A-1827-CA93-5BDC9956D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149" y="1667363"/>
            <a:ext cx="959848" cy="1313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575B78-BCEB-3840-0740-A58E7EE36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680" y="1714692"/>
            <a:ext cx="1377600" cy="12663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0FDD8B-5F8B-9647-8F69-99906C079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9393" y="1714692"/>
            <a:ext cx="1377601" cy="1333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C72841-A663-DE73-81DE-9A861F80E342}"/>
              </a:ext>
            </a:extLst>
          </p:cNvPr>
          <p:cNvGraphicFramePr>
            <a:graphicFrameLocks noGrp="1"/>
          </p:cNvGraphicFramePr>
          <p:nvPr/>
        </p:nvGraphicFramePr>
        <p:xfrm>
          <a:off x="395840" y="3560923"/>
          <a:ext cx="349928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640">
                  <a:extLst>
                    <a:ext uri="{9D8B030D-6E8A-4147-A177-3AD203B41FA5}">
                      <a16:colId xmlns:a16="http://schemas.microsoft.com/office/drawing/2014/main" val="700784420"/>
                    </a:ext>
                  </a:extLst>
                </a:gridCol>
                <a:gridCol w="1749640">
                  <a:extLst>
                    <a:ext uri="{9D8B030D-6E8A-4147-A177-3AD203B41FA5}">
                      <a16:colId xmlns:a16="http://schemas.microsoft.com/office/drawing/2014/main" val="1810008687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014160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Simple assembly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Low tolerance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042302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New to industry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Not visually impactful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339981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Useful at scale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Only lattice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929279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F120796-3E72-7704-BD9D-4D290CED2EE8}"/>
              </a:ext>
            </a:extLst>
          </p:cNvPr>
          <p:cNvGraphicFramePr>
            <a:graphicFrameLocks noGrp="1"/>
          </p:cNvGraphicFramePr>
          <p:nvPr/>
        </p:nvGraphicFramePr>
        <p:xfrm>
          <a:off x="4282197" y="3559520"/>
          <a:ext cx="3499280" cy="23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640">
                  <a:extLst>
                    <a:ext uri="{9D8B030D-6E8A-4147-A177-3AD203B41FA5}">
                      <a16:colId xmlns:a16="http://schemas.microsoft.com/office/drawing/2014/main" val="700784420"/>
                    </a:ext>
                  </a:extLst>
                </a:gridCol>
                <a:gridCol w="1749640">
                  <a:extLst>
                    <a:ext uri="{9D8B030D-6E8A-4147-A177-3AD203B41FA5}">
                      <a16:colId xmlns:a16="http://schemas.microsoft.com/office/drawing/2014/main" val="1810008687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014160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Simple assembly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Industry standard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042302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High tolerance</a:t>
                      </a:r>
                    </a:p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Only topology optimization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339981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Useful at scale</a:t>
                      </a:r>
                    </a:p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More useful at larger scales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929279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366DA23-A712-2480-D922-AE7FA7F0099C}"/>
              </a:ext>
            </a:extLst>
          </p:cNvPr>
          <p:cNvGraphicFramePr>
            <a:graphicFrameLocks noGrp="1"/>
          </p:cNvGraphicFramePr>
          <p:nvPr/>
        </p:nvGraphicFramePr>
        <p:xfrm>
          <a:off x="8168554" y="3559520"/>
          <a:ext cx="3499280" cy="23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640">
                  <a:extLst>
                    <a:ext uri="{9D8B030D-6E8A-4147-A177-3AD203B41FA5}">
                      <a16:colId xmlns:a16="http://schemas.microsoft.com/office/drawing/2014/main" val="700784420"/>
                    </a:ext>
                  </a:extLst>
                </a:gridCol>
                <a:gridCol w="1749640">
                  <a:extLst>
                    <a:ext uri="{9D8B030D-6E8A-4147-A177-3AD203B41FA5}">
                      <a16:colId xmlns:a16="http://schemas.microsoft.com/office/drawing/2014/main" val="1810008687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014160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Topology and lattice viable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More useful at larger scales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042302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Visually impactful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Involved assembly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339981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New to industry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Complicated geometry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929279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938824B-64E6-30F3-75CF-1930364B5267}"/>
              </a:ext>
            </a:extLst>
          </p:cNvPr>
          <p:cNvSpPr txBox="1"/>
          <p:nvPr/>
        </p:nvSpPr>
        <p:spPr>
          <a:xfrm>
            <a:off x="1020274" y="3101857"/>
            <a:ext cx="2250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Fastener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BE5797-7652-ABD0-A4F4-F06EA2DB0EDE}"/>
              </a:ext>
            </a:extLst>
          </p:cNvPr>
          <p:cNvSpPr txBox="1"/>
          <p:nvPr/>
        </p:nvSpPr>
        <p:spPr>
          <a:xfrm>
            <a:off x="4906631" y="3101857"/>
            <a:ext cx="2250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Bracket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3F332F-5647-EC73-5B24-E03EA06B4E99}"/>
              </a:ext>
            </a:extLst>
          </p:cNvPr>
          <p:cNvSpPr txBox="1"/>
          <p:nvPr/>
        </p:nvSpPr>
        <p:spPr>
          <a:xfrm>
            <a:off x="8561933" y="3104178"/>
            <a:ext cx="271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Skateboard Truck</a:t>
            </a:r>
          </a:p>
        </p:txBody>
      </p:sp>
    </p:spTree>
    <p:extLst>
      <p:ext uri="{BB962C8B-B14F-4D97-AF65-F5344CB8AC3E}">
        <p14:creationId xmlns:p14="http://schemas.microsoft.com/office/powerpoint/2010/main" val="2236846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additivemanufacturing.media/articles/installing-a-metal-3d-printer-part-1-equipment">
            <a:extLst>
              <a:ext uri="{FF2B5EF4-FFF2-40B4-BE49-F238E27FC236}">
                <a16:creationId xmlns:a16="http://schemas.microsoft.com/office/drawing/2014/main" id="{8763EBC3-F42C-E893-27E9-6504AD39C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3275"/>
          <a:stretch/>
        </p:blipFill>
        <p:spPr bwMode="auto">
          <a:xfrm>
            <a:off x="5620928" y="2433368"/>
            <a:ext cx="2957054" cy="2969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Project Description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4CCFB5-1F51-A86E-C7D2-AB10ED7D9ADF}"/>
              </a:ext>
            </a:extLst>
          </p:cNvPr>
          <p:cNvSpPr txBox="1"/>
          <p:nvPr/>
        </p:nvSpPr>
        <p:spPr>
          <a:xfrm>
            <a:off x="437728" y="1765036"/>
            <a:ext cx="495000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Commissioning of Concept Laser Mlab Cusing R metal 3D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Donated by Honeywell to NAU’s ME department for the IDEA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 M3DP  </a:t>
            </a:r>
            <a:fld id="{8C0012FA-D9C2-47E6-96CA-8F5C671652A4}" type="slidenum">
              <a:rPr lang="en-US" dirty="0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BD8CDB-35CB-DDAD-8400-616F85D57875}"/>
              </a:ext>
            </a:extLst>
          </p:cNvPr>
          <p:cNvSpPr txBox="1"/>
          <p:nvPr/>
        </p:nvSpPr>
        <p:spPr>
          <a:xfrm>
            <a:off x="437728" y="3320278"/>
            <a:ext cx="495000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Our Job: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Install and restore printer to proper functionality.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Evaluate printed specimen against machined counterparts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Print final part as part of assembly using topology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Create instruction manual for training purposes in preparation for work orders and ME286L curriculum expansion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F22560-4341-A781-430E-53640D882FD5}"/>
              </a:ext>
            </a:extLst>
          </p:cNvPr>
          <p:cNvSpPr txBox="1"/>
          <p:nvPr/>
        </p:nvSpPr>
        <p:spPr>
          <a:xfrm>
            <a:off x="5514597" y="5494804"/>
            <a:ext cx="316971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 i="1"/>
              <a:t>Figure 1: Concept Laser </a:t>
            </a:r>
            <a:r>
              <a:rPr lang="en-US" sz="1400" i="1" err="1"/>
              <a:t>Mlab</a:t>
            </a:r>
            <a:r>
              <a:rPr lang="en-US" sz="1400" i="1"/>
              <a:t> </a:t>
            </a:r>
            <a:r>
              <a:rPr lang="en-US" sz="1400" i="1" err="1"/>
              <a:t>Cusing</a:t>
            </a:r>
            <a:r>
              <a:rPr lang="en-US" sz="1400" i="1"/>
              <a:t> R </a:t>
            </a:r>
          </a:p>
        </p:txBody>
      </p:sp>
      <p:pic>
        <p:nvPicPr>
          <p:cNvPr id="13" name="Picture 2" descr="https://www.materialise.com/en/industrial/3d-printing-technologies/metal-3d-printing">
            <a:extLst>
              <a:ext uri="{FF2B5EF4-FFF2-40B4-BE49-F238E27FC236}">
                <a16:creationId xmlns:a16="http://schemas.microsoft.com/office/drawing/2014/main" id="{C88F0164-3307-65D9-2DFB-FCACD0F0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275" y="4065007"/>
            <a:ext cx="2702634" cy="1809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5E5BEB-CB9E-1B27-90F5-934DFA4D8471}"/>
              </a:ext>
            </a:extLst>
          </p:cNvPr>
          <p:cNvSpPr txBox="1"/>
          <p:nvPr/>
        </p:nvSpPr>
        <p:spPr>
          <a:xfrm>
            <a:off x="8846487" y="5961437"/>
            <a:ext cx="3246210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3: Redesigned Aluminum Gripper</a:t>
            </a:r>
          </a:p>
        </p:txBody>
      </p:sp>
      <p:pic>
        <p:nvPicPr>
          <p:cNvPr id="8" name="Picture 7" descr="A fireworks on a snowy surface&#10;&#10;Description automatically generated">
            <a:extLst>
              <a:ext uri="{FF2B5EF4-FFF2-40B4-BE49-F238E27FC236}">
                <a16:creationId xmlns:a16="http://schemas.microsoft.com/office/drawing/2014/main" id="{DDC2109A-31C6-10E4-D387-9203F6779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978" y="1934673"/>
            <a:ext cx="3049226" cy="15814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0BC502-70FF-C202-D53F-5DBFCCAA1608}"/>
              </a:ext>
            </a:extLst>
          </p:cNvPr>
          <p:cNvSpPr txBox="1"/>
          <p:nvPr/>
        </p:nvSpPr>
        <p:spPr>
          <a:xfrm>
            <a:off x="9055266" y="3533313"/>
            <a:ext cx="2828659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2: Laser Powder Bed Fusion</a:t>
            </a:r>
          </a:p>
        </p:txBody>
      </p:sp>
    </p:spTree>
    <p:extLst>
      <p:ext uri="{BB962C8B-B14F-4D97-AF65-F5344CB8AC3E}">
        <p14:creationId xmlns:p14="http://schemas.microsoft.com/office/powerpoint/2010/main" val="284334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Design Description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 M3DP  </a:t>
            </a:r>
            <a:fld id="{8C0012FA-D9C2-47E6-96CA-8F5C671652A4}" type="slidenum">
              <a:rPr lang="en-US" dirty="0" smtClean="0"/>
              <a:pPr/>
              <a:t>20</a:t>
            </a:fld>
            <a:endParaRPr lang="en-US" dirty="0"/>
          </a:p>
        </p:txBody>
      </p:sp>
      <p:pic>
        <p:nvPicPr>
          <p:cNvPr id="3" name="Picture 2" descr="A drawing of parts and bolts&#10;&#10;Description automatically generated">
            <a:extLst>
              <a:ext uri="{FF2B5EF4-FFF2-40B4-BE49-F238E27FC236}">
                <a16:creationId xmlns:a16="http://schemas.microsoft.com/office/drawing/2014/main" id="{EEC23CB8-D9A8-3957-DA8D-4397E9219E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117" t="8486" r="13390" b="7413"/>
          <a:stretch/>
        </p:blipFill>
        <p:spPr>
          <a:xfrm>
            <a:off x="5498371" y="1507784"/>
            <a:ext cx="6224457" cy="45212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19A841-F351-5C87-B52A-2A4FCD281782}"/>
              </a:ext>
            </a:extLst>
          </p:cNvPr>
          <p:cNvSpPr txBox="1"/>
          <p:nvPr/>
        </p:nvSpPr>
        <p:spPr>
          <a:xfrm>
            <a:off x="351273" y="1634673"/>
            <a:ext cx="4950004" cy="32778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b="1"/>
              <a:t>Function: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Hanger pivots from side to side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Kingpin bushings and pivot socket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Allows for controlled turning by putting pressure on those bushings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Pivot axis is tilted to allow for both horizontal and vertical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Picture 3" descr="INDIPENDENT TRUCK POLISHED 144 STAGE 11 SILVER STANDARD">
            <a:extLst>
              <a:ext uri="{FF2B5EF4-FFF2-40B4-BE49-F238E27FC236}">
                <a16:creationId xmlns:a16="http://schemas.microsoft.com/office/drawing/2014/main" id="{8914EC43-1EBC-E206-5D11-6DEB5AE2C1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362" b="20437"/>
          <a:stretch/>
        </p:blipFill>
        <p:spPr>
          <a:xfrm>
            <a:off x="488054" y="4643613"/>
            <a:ext cx="2125311" cy="175432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B1E402-1819-0109-158D-A848F1C213BB}"/>
              </a:ext>
            </a:extLst>
          </p:cNvPr>
          <p:cNvCxnSpPr/>
          <p:nvPr/>
        </p:nvCxnSpPr>
        <p:spPr>
          <a:xfrm>
            <a:off x="504883" y="4824438"/>
            <a:ext cx="2092462" cy="16078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2555D46-C9C7-3B68-FB2E-11EFFB766FF1}"/>
              </a:ext>
            </a:extLst>
          </p:cNvPr>
          <p:cNvSpPr txBox="1"/>
          <p:nvPr/>
        </p:nvSpPr>
        <p:spPr>
          <a:xfrm>
            <a:off x="43057" y="4580137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Pivot Axis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DB4B0-555F-55CD-E531-54F3A6EB2D97}"/>
              </a:ext>
            </a:extLst>
          </p:cNvPr>
          <p:cNvSpPr txBox="1"/>
          <p:nvPr/>
        </p:nvSpPr>
        <p:spPr>
          <a:xfrm>
            <a:off x="7227271" y="5965166"/>
            <a:ext cx="2766656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7: Truck Assembly Drawing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8C7147-AEBC-93E2-023E-C984190FB467}"/>
              </a:ext>
            </a:extLst>
          </p:cNvPr>
          <p:cNvSpPr txBox="1"/>
          <p:nvPr/>
        </p:nvSpPr>
        <p:spPr>
          <a:xfrm>
            <a:off x="471189" y="6338186"/>
            <a:ext cx="2159053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Figure 12: Truck pivot axis</a:t>
            </a:r>
          </a:p>
        </p:txBody>
      </p:sp>
    </p:spTree>
    <p:extLst>
      <p:ext uri="{BB962C8B-B14F-4D97-AF65-F5344CB8AC3E}">
        <p14:creationId xmlns:p14="http://schemas.microsoft.com/office/powerpoint/2010/main" val="1586531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Design Description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 M3DP  </a:t>
            </a:r>
            <a:fld id="{8C0012FA-D9C2-47E6-96CA-8F5C671652A4}" type="slidenum">
              <a:rPr lang="en-US" dirty="0" smtClean="0"/>
              <a:pPr/>
              <a:t>21</a:t>
            </a:fld>
            <a:endParaRPr lang="en-US" dirty="0"/>
          </a:p>
        </p:txBody>
      </p:sp>
      <p:pic>
        <p:nvPicPr>
          <p:cNvPr id="2" name="Picture 1" descr="A drawing of a skateboard&#10;&#10;Description automatically generated">
            <a:extLst>
              <a:ext uri="{FF2B5EF4-FFF2-40B4-BE49-F238E27FC236}">
                <a16:creationId xmlns:a16="http://schemas.microsoft.com/office/drawing/2014/main" id="{F1E5959A-323C-AA94-559D-296D107EA7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693" t="18354" r="19970" b="7986"/>
          <a:stretch/>
        </p:blipFill>
        <p:spPr>
          <a:xfrm>
            <a:off x="6191234" y="1621169"/>
            <a:ext cx="5823761" cy="4224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8E361B-BFBB-FD14-4469-95C90A5B05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605" t="6008" r="11543" b="5456"/>
          <a:stretch/>
        </p:blipFill>
        <p:spPr>
          <a:xfrm>
            <a:off x="190732" y="1615559"/>
            <a:ext cx="5742715" cy="42018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168934-E401-3F95-97D3-63EF8B3E9DA8}"/>
              </a:ext>
            </a:extLst>
          </p:cNvPr>
          <p:cNvSpPr txBox="1"/>
          <p:nvPr/>
        </p:nvSpPr>
        <p:spPr>
          <a:xfrm>
            <a:off x="1876043" y="5827872"/>
            <a:ext cx="232916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8: Baseplate Drawing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4F914-A67F-F946-9BDC-201BF630CADD}"/>
              </a:ext>
            </a:extLst>
          </p:cNvPr>
          <p:cNvSpPr txBox="1"/>
          <p:nvPr/>
        </p:nvSpPr>
        <p:spPr>
          <a:xfrm>
            <a:off x="8026297" y="5809914"/>
            <a:ext cx="2110706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9: Hanger Drawing</a:t>
            </a:r>
          </a:p>
        </p:txBody>
      </p:sp>
    </p:spTree>
    <p:extLst>
      <p:ext uri="{BB962C8B-B14F-4D97-AF65-F5344CB8AC3E}">
        <p14:creationId xmlns:p14="http://schemas.microsoft.com/office/powerpoint/2010/main" val="1429761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Eng. Calculations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4CCFB5-1F51-A86E-C7D2-AB10ED7D9ADF}"/>
              </a:ext>
            </a:extLst>
          </p:cNvPr>
          <p:cNvSpPr txBox="1"/>
          <p:nvPr/>
        </p:nvSpPr>
        <p:spPr>
          <a:xfrm>
            <a:off x="224555" y="1776255"/>
            <a:ext cx="53684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Load Case: 250lb person falling 6ft onto one truck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 M3DP  </a:t>
            </a:r>
            <a:fld id="{70EDD081-AB1F-4272-BD80-13B5738588E2}" type="slidenum">
              <a:rPr lang="en-US" smtClean="0"/>
              <a:t>22</a:t>
            </a:fld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2DEDCD-1C06-C112-70C6-B1341C2C79DD}"/>
                  </a:ext>
                </a:extLst>
              </p:cNvPr>
              <p:cNvSpPr txBox="1"/>
              <p:nvPr/>
            </p:nvSpPr>
            <p:spPr>
              <a:xfrm>
                <a:off x="325532" y="2065082"/>
                <a:ext cx="5430139" cy="2138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0"/>
                  <a:t>Weight: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250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×0.4536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𝑙𝑏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=113.4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𝑘𝑔</m:t>
                    </m:r>
                  </m:oMath>
                </a14:m>
                <a:endParaRPr lang="en-US" b="0">
                  <a:ea typeface="Cambria Math" panose="02040503050406030204" pitchFamily="18" charset="0"/>
                </a:endParaRPr>
              </a:p>
              <a:p>
                <a:r>
                  <a:rPr lang="en-US" b="0">
                    <a:ea typeface="Cambria Math" panose="02040503050406030204" pitchFamily="18" charset="0"/>
                  </a:rPr>
                  <a:t>Height: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×0.3048=1.8288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b="0">
                  <a:ea typeface="Cambria Math" panose="02040503050406030204" pitchFamily="18" charset="0"/>
                </a:endParaRPr>
              </a:p>
              <a:p>
                <a:r>
                  <a:rPr lang="en-US">
                    <a:ea typeface="Cambria Math" panose="02040503050406030204" pitchFamily="18" charset="0"/>
                  </a:rPr>
                  <a:t>Velocity: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𝑔h</m:t>
                        </m:r>
                      </m:e>
                    </m:ra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2×9.81×1.8288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=5.99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e>
                    </m:d>
                  </m:oMath>
                </a14:m>
                <a:endParaRPr lang="en-US" b="0">
                  <a:ea typeface="Cambria Math" panose="02040503050406030204" pitchFamily="18" charset="0"/>
                </a:endParaRPr>
              </a:p>
              <a:p>
                <a:r>
                  <a:rPr lang="en-US">
                    <a:ea typeface="Cambria Math" panose="02040503050406030204" pitchFamily="18" charset="0"/>
                  </a:rPr>
                  <a:t>Change in momentum: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=113.4×5.99</m:t>
                    </m:r>
                  </m:oMath>
                </a14:m>
                <a:endParaRPr lang="en-US" b="0">
                  <a:ea typeface="Cambria Math" panose="02040503050406030204" pitchFamily="18" charset="0"/>
                </a:endParaRPr>
              </a:p>
              <a:p>
                <a:r>
                  <a:rPr lang="en-US" b="0">
                    <a:ea typeface="Cambria Math" panose="02040503050406030204" pitchFamily="18" charset="0"/>
                  </a:rPr>
                  <a:t>		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=678.9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b="0">
                  <a:ea typeface="Cambria Math" panose="02040503050406030204" pitchFamily="18" charset="0"/>
                </a:endParaRPr>
              </a:p>
              <a:p>
                <a:r>
                  <a:rPr lang="en-US" b="0">
                    <a:ea typeface="Cambria Math" panose="02040503050406030204" pitchFamily="18" charset="0"/>
                  </a:rPr>
                  <a:t>Impact Force: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678.9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0.1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=6789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endParaRPr lang="en-US" b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2DEDCD-1C06-C112-70C6-B1341C2C7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32" y="2065082"/>
                <a:ext cx="5430139" cy="2138599"/>
              </a:xfrm>
              <a:prstGeom prst="rect">
                <a:avLst/>
              </a:prstGeom>
              <a:blipFill>
                <a:blip r:embed="rId5"/>
                <a:stretch>
                  <a:fillRect l="-2581" t="-570" b="-2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F2342A-2A00-33B6-CEFC-A9F6D9D8651B}"/>
                  </a:ext>
                </a:extLst>
              </p:cNvPr>
              <p:cNvSpPr txBox="1"/>
              <p:nvPr/>
            </p:nvSpPr>
            <p:spPr>
              <a:xfrm>
                <a:off x="224555" y="4449355"/>
                <a:ext cx="5368432" cy="1754326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/>
                  <a:t>316L Stainless Steel:</a:t>
                </a:r>
              </a:p>
              <a:p>
                <a:r>
                  <a:rPr lang="en-US"/>
                  <a:t>Yield Strength 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1.700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+08 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  <a:p>
                <a:endParaRPr lang="en-US"/>
              </a:p>
              <a:p>
                <a:r>
                  <a:rPr lang="en-US" b="1"/>
                  <a:t>Results:</a:t>
                </a:r>
              </a:p>
              <a:p>
                <a:r>
                  <a:rPr lang="en-US"/>
                  <a:t>Max stress: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1.475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+08 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  <a:p>
                <a:r>
                  <a:rPr lang="en-US"/>
                  <a:t>Max displacement: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0.1744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F2342A-2A00-33B6-CEFC-A9F6D9D86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55" y="4449355"/>
                <a:ext cx="5368432" cy="1754326"/>
              </a:xfrm>
              <a:prstGeom prst="rect">
                <a:avLst/>
              </a:prstGeom>
              <a:blipFill>
                <a:blip r:embed="rId6"/>
                <a:stretch>
                  <a:fillRect l="-1023" t="-2083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962BBDA-C14B-5B54-278B-4BC0F0EDFD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4974" y="1128445"/>
            <a:ext cx="5024763" cy="2461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E18254-1B16-0E32-099A-5C4CBFDB5F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243" y="3906611"/>
            <a:ext cx="5024762" cy="23221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9AFBCA-D91F-C615-F3A3-FB060069530A}"/>
              </a:ext>
            </a:extLst>
          </p:cNvPr>
          <p:cNvSpPr txBox="1"/>
          <p:nvPr/>
        </p:nvSpPr>
        <p:spPr>
          <a:xfrm>
            <a:off x="6846726" y="6058867"/>
            <a:ext cx="399052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11: Truck Hangar FEA: Displacement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1DADC5-B4EE-3325-0E06-E1813A005C80}"/>
              </a:ext>
            </a:extLst>
          </p:cNvPr>
          <p:cNvSpPr txBox="1"/>
          <p:nvPr/>
        </p:nvSpPr>
        <p:spPr>
          <a:xfrm>
            <a:off x="7344223" y="3523707"/>
            <a:ext cx="299553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10: Truck Hangar FEA: Stress</a:t>
            </a:r>
          </a:p>
        </p:txBody>
      </p:sp>
    </p:spTree>
    <p:extLst>
      <p:ext uri="{BB962C8B-B14F-4D97-AF65-F5344CB8AC3E}">
        <p14:creationId xmlns:p14="http://schemas.microsoft.com/office/powerpoint/2010/main" val="851395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Eng. Calculations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4CCFB5-1F51-A86E-C7D2-AB10ED7D9ADF}"/>
              </a:ext>
            </a:extLst>
          </p:cNvPr>
          <p:cNvSpPr txBox="1"/>
          <p:nvPr/>
        </p:nvSpPr>
        <p:spPr>
          <a:xfrm>
            <a:off x="415289" y="1879600"/>
            <a:ext cx="53684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Load Case: 250lb person falling 6ft onto one truck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Nathan Krikawa  4/25/2025 M3DP  </a:t>
            </a:r>
            <a:fld id="{8C0012FA-D9C2-47E6-96CA-8F5C671652A4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F2342A-2A00-33B6-CEFC-A9F6D9D8651B}"/>
                  </a:ext>
                </a:extLst>
              </p:cNvPr>
              <p:cNvSpPr txBox="1"/>
              <p:nvPr/>
            </p:nvSpPr>
            <p:spPr>
              <a:xfrm>
                <a:off x="415289" y="2254109"/>
                <a:ext cx="3575372" cy="424731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/>
                  <a:t>316L Stainless Steel:</a:t>
                </a:r>
              </a:p>
              <a:p>
                <a:r>
                  <a:rPr lang="en-US"/>
                  <a:t>Yield Strength 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1.700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+08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  <a:p>
                <a:endParaRPr lang="en-US"/>
              </a:p>
              <a:p>
                <a:r>
                  <a:rPr lang="en-US" b="1"/>
                  <a:t>Results:</a:t>
                </a:r>
              </a:p>
              <a:p>
                <a:r>
                  <a:rPr lang="en-US"/>
                  <a:t>Max stress: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984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+07 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  <a:p>
                <a:r>
                  <a:rPr lang="en-US"/>
                  <a:t>Max displacement: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00254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/>
              </a:p>
              <a:p>
                <a:endParaRPr lang="en-US"/>
              </a:p>
              <a:p>
                <a:r>
                  <a:rPr lang="en-US" b="1"/>
                  <a:t>Informed Design: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Less stress/displacement on base – more freedom to optimize.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Hanger holds up to stress as is, will see how much can be optimized.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F2342A-2A00-33B6-CEFC-A9F6D9D86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89" y="2254109"/>
                <a:ext cx="3575372" cy="4247317"/>
              </a:xfrm>
              <a:prstGeom prst="rect">
                <a:avLst/>
              </a:prstGeom>
              <a:blipFill>
                <a:blip r:embed="rId5"/>
                <a:stretch>
                  <a:fillRect l="-1363" t="-861" r="-2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49AFBCA-D91F-C615-F3A3-FB060069530A}"/>
              </a:ext>
            </a:extLst>
          </p:cNvPr>
          <p:cNvSpPr txBox="1"/>
          <p:nvPr/>
        </p:nvSpPr>
        <p:spPr>
          <a:xfrm>
            <a:off x="7322403" y="5923101"/>
            <a:ext cx="3337388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13: Truck Base FEA: Displacement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1DADC5-B4EE-3325-0E06-E1813A005C80}"/>
              </a:ext>
            </a:extLst>
          </p:cNvPr>
          <p:cNvSpPr txBox="1"/>
          <p:nvPr/>
        </p:nvSpPr>
        <p:spPr>
          <a:xfrm>
            <a:off x="7553519" y="3337205"/>
            <a:ext cx="2729017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12: Truck Base FEA: Stress</a:t>
            </a:r>
          </a:p>
        </p:txBody>
      </p:sp>
      <p:pic>
        <p:nvPicPr>
          <p:cNvPr id="12" name="Picture 11" descr="A blue object with holes&#10;&#10;Description automatically generated">
            <a:extLst>
              <a:ext uri="{FF2B5EF4-FFF2-40B4-BE49-F238E27FC236}">
                <a16:creationId xmlns:a16="http://schemas.microsoft.com/office/drawing/2014/main" id="{A3A10556-7CFE-647B-EDD9-9EA6E0FBF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9394" y="1317360"/>
            <a:ext cx="3437266" cy="1994140"/>
          </a:xfrm>
          <a:prstGeom prst="rect">
            <a:avLst/>
          </a:prstGeom>
        </p:spPr>
      </p:pic>
      <p:pic>
        <p:nvPicPr>
          <p:cNvPr id="13" name="Picture 12" descr="A blue object with a rainbow colored circle&#10;&#10;Description automatically generated">
            <a:extLst>
              <a:ext uri="{FF2B5EF4-FFF2-40B4-BE49-F238E27FC236}">
                <a16:creationId xmlns:a16="http://schemas.microsoft.com/office/drawing/2014/main" id="{F8234DB6-A016-2FD2-5CD8-1ADEB2C77B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3076" y="3797856"/>
            <a:ext cx="3156042" cy="207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74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Load Conditions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 M3DP  </a:t>
            </a:r>
            <a:fld id="{8C0012FA-D9C2-47E6-96CA-8F5C671652A4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28C15-29F3-D49C-A207-B1509696375D}"/>
              </a:ext>
            </a:extLst>
          </p:cNvPr>
          <p:cNvSpPr txBox="1"/>
          <p:nvPr/>
        </p:nvSpPr>
        <p:spPr>
          <a:xfrm>
            <a:off x="322448" y="1876136"/>
            <a:ext cx="756886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Load Situations:</a:t>
            </a:r>
          </a:p>
          <a:p>
            <a:r>
              <a:rPr lang="en-US" sz="1200"/>
              <a:t>All the following load conditions are applied at the same time for the FEA and topology optimization.</a:t>
            </a:r>
          </a:p>
        </p:txBody>
      </p:sp>
      <p:pic>
        <p:nvPicPr>
          <p:cNvPr id="10" name="Picture 9" descr="A drawing of a machine&#10;&#10;Description automatically generated">
            <a:extLst>
              <a:ext uri="{FF2B5EF4-FFF2-40B4-BE49-F238E27FC236}">
                <a16:creationId xmlns:a16="http://schemas.microsoft.com/office/drawing/2014/main" id="{99872496-423B-775A-0F56-707D11DB1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487" y="2542531"/>
            <a:ext cx="1946675" cy="150395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614775-66D0-1EEA-D755-7A5589DFCCB2}"/>
              </a:ext>
            </a:extLst>
          </p:cNvPr>
          <p:cNvCxnSpPr>
            <a:cxnSpLocks/>
          </p:cNvCxnSpPr>
          <p:nvPr/>
        </p:nvCxnSpPr>
        <p:spPr>
          <a:xfrm>
            <a:off x="8538437" y="2885253"/>
            <a:ext cx="671140" cy="20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drawing of a machine&#10;&#10;Description automatically generated">
            <a:extLst>
              <a:ext uri="{FF2B5EF4-FFF2-40B4-BE49-F238E27FC236}">
                <a16:creationId xmlns:a16="http://schemas.microsoft.com/office/drawing/2014/main" id="{9FAD7746-3724-0D41-A748-B25C4B5EA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985" y="2751775"/>
            <a:ext cx="1615170" cy="1265467"/>
          </a:xfrm>
          <a:prstGeom prst="rect">
            <a:avLst/>
          </a:prstGeom>
        </p:spPr>
      </p:pic>
      <p:pic>
        <p:nvPicPr>
          <p:cNvPr id="13" name="Picture 12" descr="A black and silver object with a black bolt&#10;&#10;Description automatically generated">
            <a:extLst>
              <a:ext uri="{FF2B5EF4-FFF2-40B4-BE49-F238E27FC236}">
                <a16:creationId xmlns:a16="http://schemas.microsoft.com/office/drawing/2014/main" id="{2D9766CC-4960-9748-36BE-EEE892B8C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782" y="2818892"/>
            <a:ext cx="3331936" cy="11534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2FC28A-67D7-06A0-C72A-0907EE9A755B}"/>
              </a:ext>
            </a:extLst>
          </p:cNvPr>
          <p:cNvSpPr txBox="1"/>
          <p:nvPr/>
        </p:nvSpPr>
        <p:spPr>
          <a:xfrm>
            <a:off x="874888" y="4301354"/>
            <a:ext cx="349955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Grinding on truck: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Distributed load along the top of the truck.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Calculated as an impact force of a 250lb person and 5.5lb skateboard falling 3ft onto one truck with an impact time of 0.1 seconds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4927N distributed along surface.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Meant to account for the initial impact of the truck landing on a rail or ledge, not accounting for horizontal momentum.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0C5BE3-9AA9-97C1-3132-A5535A4E97DA}"/>
              </a:ext>
            </a:extLst>
          </p:cNvPr>
          <p:cNvSpPr txBox="1"/>
          <p:nvPr/>
        </p:nvSpPr>
        <p:spPr>
          <a:xfrm>
            <a:off x="4548816" y="4310425"/>
            <a:ext cx="3254627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Landing on truck:</a:t>
            </a:r>
          </a:p>
          <a:p>
            <a:pPr marL="171450" indent="-171450">
              <a:buFont typeface="Arial"/>
              <a:buChar char="•"/>
            </a:pPr>
            <a:r>
              <a:rPr lang="en-US" sz="1200"/>
              <a:t>Vertical point loads at both ends of the truck.</a:t>
            </a:r>
          </a:p>
          <a:p>
            <a:pPr marL="171450" indent="-171450">
              <a:buFont typeface="Arial"/>
              <a:buChar char="•"/>
            </a:pPr>
            <a:r>
              <a:rPr lang="en-US" sz="1200"/>
              <a:t>Calculated as an impact force of a 250lb person and 5.5lb skateboard falling 5ft onto one truck with an impact time of 0.1 seconds</a:t>
            </a:r>
          </a:p>
          <a:p>
            <a:pPr marL="171450" indent="-171450">
              <a:buFont typeface="Arial"/>
              <a:buChar char="•"/>
            </a:pPr>
            <a:r>
              <a:rPr lang="en-US" sz="1200"/>
              <a:t>6345N split between each end.</a:t>
            </a:r>
          </a:p>
          <a:p>
            <a:pPr marL="171450" indent="-171450">
              <a:buFont typeface="Arial"/>
              <a:buChar char="•"/>
            </a:pPr>
            <a:r>
              <a:rPr lang="en-US" sz="1200"/>
              <a:t>Meant to account for the impact of a person landing on one truck, not accounting for horizontal momentum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031DA5-07C6-8B32-D73E-5B8F801D5111}"/>
              </a:ext>
            </a:extLst>
          </p:cNvPr>
          <p:cNvSpPr txBox="1"/>
          <p:nvPr/>
        </p:nvSpPr>
        <p:spPr>
          <a:xfrm>
            <a:off x="8249958" y="4310424"/>
            <a:ext cx="325462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Running into an obstacle:</a:t>
            </a:r>
          </a:p>
          <a:p>
            <a:pPr marL="171450" indent="-171450">
              <a:buFont typeface="Arial"/>
              <a:buChar char="•"/>
            </a:pPr>
            <a:r>
              <a:rPr lang="en-US" sz="1200"/>
              <a:t>Horizontal point loads at both ends of the truck.</a:t>
            </a:r>
          </a:p>
          <a:p>
            <a:pPr marL="171450" indent="-171450">
              <a:buFont typeface="Arial"/>
              <a:buChar char="•"/>
            </a:pPr>
            <a:r>
              <a:rPr lang="en-US" sz="1200"/>
              <a:t>Calculated as an impact force of a 250lb person and 5.5lb skateboard hitting an obstacle at 10mph with an impact time of 0.1 seconds</a:t>
            </a:r>
          </a:p>
          <a:p>
            <a:pPr marL="171450" indent="-171450">
              <a:buFont typeface="Arial"/>
              <a:buChar char="•"/>
            </a:pPr>
            <a:r>
              <a:rPr lang="en-US" sz="1200"/>
              <a:t>5186N applied to each end separately.</a:t>
            </a:r>
          </a:p>
          <a:p>
            <a:pPr marL="171450" indent="-171450">
              <a:buFont typeface="Arial"/>
              <a:buChar char="•"/>
            </a:pPr>
            <a:r>
              <a:rPr lang="en-US" sz="1200"/>
              <a:t>Meant to account for the impact of a person running into a rock or curb with one wheel.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750CFAE-7F69-304F-85F7-8D991E769F00}"/>
              </a:ext>
            </a:extLst>
          </p:cNvPr>
          <p:cNvCxnSpPr>
            <a:cxnSpLocks/>
          </p:cNvCxnSpPr>
          <p:nvPr/>
        </p:nvCxnSpPr>
        <p:spPr>
          <a:xfrm>
            <a:off x="5962753" y="2542531"/>
            <a:ext cx="0" cy="2772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A53FD97-3CA8-C074-16FD-BA981CFAADC3}"/>
              </a:ext>
            </a:extLst>
          </p:cNvPr>
          <p:cNvCxnSpPr/>
          <p:nvPr/>
        </p:nvCxnSpPr>
        <p:spPr>
          <a:xfrm>
            <a:off x="1439670" y="2649734"/>
            <a:ext cx="1984962" cy="9896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4CFDEC7-C147-66E2-2FDD-2582D8F26CA6}"/>
              </a:ext>
            </a:extLst>
          </p:cNvPr>
          <p:cNvCxnSpPr/>
          <p:nvPr/>
        </p:nvCxnSpPr>
        <p:spPr>
          <a:xfrm>
            <a:off x="1439333" y="2640663"/>
            <a:ext cx="9896" cy="2445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F5CF227-0335-0F2E-69E6-0502B0815B51}"/>
              </a:ext>
            </a:extLst>
          </p:cNvPr>
          <p:cNvCxnSpPr>
            <a:cxnSpLocks/>
          </p:cNvCxnSpPr>
          <p:nvPr/>
        </p:nvCxnSpPr>
        <p:spPr>
          <a:xfrm>
            <a:off x="2428118" y="2658805"/>
            <a:ext cx="9896" cy="2445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0EFB517-66FC-45E4-D00D-C4193FF43A23}"/>
              </a:ext>
            </a:extLst>
          </p:cNvPr>
          <p:cNvCxnSpPr>
            <a:cxnSpLocks/>
          </p:cNvCxnSpPr>
          <p:nvPr/>
        </p:nvCxnSpPr>
        <p:spPr>
          <a:xfrm>
            <a:off x="3425974" y="2640661"/>
            <a:ext cx="9896" cy="2445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6CE6AD8-B6ED-1037-D509-46541EF38A3F}"/>
              </a:ext>
            </a:extLst>
          </p:cNvPr>
          <p:cNvSpPr txBox="1"/>
          <p:nvPr/>
        </p:nvSpPr>
        <p:spPr>
          <a:xfrm>
            <a:off x="909041" y="3930990"/>
            <a:ext cx="3071418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14: Load Case – Truck Grinding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9044B2-69F5-E6E2-74CD-4C06FE48D1E4}"/>
              </a:ext>
            </a:extLst>
          </p:cNvPr>
          <p:cNvSpPr txBox="1"/>
          <p:nvPr/>
        </p:nvSpPr>
        <p:spPr>
          <a:xfrm>
            <a:off x="4586295" y="3982402"/>
            <a:ext cx="3128549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15: Load Case – Vertical Impact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8F827-3320-E738-9533-94672FFBC09F}"/>
              </a:ext>
            </a:extLst>
          </p:cNvPr>
          <p:cNvSpPr txBox="1"/>
          <p:nvPr/>
        </p:nvSpPr>
        <p:spPr>
          <a:xfrm>
            <a:off x="8027795" y="3978235"/>
            <a:ext cx="3344057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16: Load Case – Horizontal Impact</a:t>
            </a:r>
          </a:p>
        </p:txBody>
      </p:sp>
    </p:spTree>
    <p:extLst>
      <p:ext uri="{BB962C8B-B14F-4D97-AF65-F5344CB8AC3E}">
        <p14:creationId xmlns:p14="http://schemas.microsoft.com/office/powerpoint/2010/main" val="3600859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Initial Optimization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 M3DP  </a:t>
            </a:r>
            <a:fld id="{8C0012FA-D9C2-47E6-96CA-8F5C671652A4}" type="slidenum">
              <a:rPr lang="en-US" smtClean="0"/>
              <a:t>25</a:t>
            </a:fld>
            <a:endParaRPr lang="en-US" dirty="0"/>
          </a:p>
        </p:txBody>
      </p:sp>
      <p:pic>
        <p:nvPicPr>
          <p:cNvPr id="4" name="Picture 3" descr="A blue and yellow object with holes&#10;&#10;Description automatically generated">
            <a:extLst>
              <a:ext uri="{FF2B5EF4-FFF2-40B4-BE49-F238E27FC236}">
                <a16:creationId xmlns:a16="http://schemas.microsoft.com/office/drawing/2014/main" id="{4DC827AD-9426-A0AA-D9A0-DD016635D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226" y="3437626"/>
            <a:ext cx="4270342" cy="2577011"/>
          </a:xfrm>
          <a:prstGeom prst="rect">
            <a:avLst/>
          </a:prstGeom>
        </p:spPr>
      </p:pic>
      <p:pic>
        <p:nvPicPr>
          <p:cNvPr id="7" name="Picture 6" descr="A blue and yellow object with holes&#10;&#10;Description automatically generated">
            <a:extLst>
              <a:ext uri="{FF2B5EF4-FFF2-40B4-BE49-F238E27FC236}">
                <a16:creationId xmlns:a16="http://schemas.microsoft.com/office/drawing/2014/main" id="{11A0D6BD-281B-1BBF-548A-276ACAE79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95" y="3409400"/>
            <a:ext cx="5757735" cy="2707280"/>
          </a:xfrm>
          <a:prstGeom prst="rect">
            <a:avLst/>
          </a:prstGeom>
        </p:spPr>
      </p:pic>
      <p:pic>
        <p:nvPicPr>
          <p:cNvPr id="8" name="Picture 7" descr="A grey object with a hole&#10;&#10;Description automatically generated">
            <a:extLst>
              <a:ext uri="{FF2B5EF4-FFF2-40B4-BE49-F238E27FC236}">
                <a16:creationId xmlns:a16="http://schemas.microsoft.com/office/drawing/2014/main" id="{E2E9A93D-373A-05E2-A4E7-E28CC0FDE9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3745" y="1264963"/>
            <a:ext cx="2349566" cy="18354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EBCD79-D921-721A-49F3-BB7A64AB6C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1322" y="1406406"/>
            <a:ext cx="3672878" cy="15373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326A3C-F966-6910-CC9A-288A5E59B950}"/>
              </a:ext>
            </a:extLst>
          </p:cNvPr>
          <p:cNvSpPr txBox="1"/>
          <p:nvPr/>
        </p:nvSpPr>
        <p:spPr>
          <a:xfrm>
            <a:off x="1635273" y="2919508"/>
            <a:ext cx="352497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17: Original Hanger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4D4B52-F7D6-C45F-731C-AC8562E74161}"/>
              </a:ext>
            </a:extLst>
          </p:cNvPr>
          <p:cNvSpPr txBox="1"/>
          <p:nvPr/>
        </p:nvSpPr>
        <p:spPr>
          <a:xfrm>
            <a:off x="7496040" y="3073396"/>
            <a:ext cx="352497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18: Original Base Plate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2F78D2-377A-A591-17D4-3AC04F4B913A}"/>
              </a:ext>
            </a:extLst>
          </p:cNvPr>
          <p:cNvSpPr txBox="1"/>
          <p:nvPr/>
        </p:nvSpPr>
        <p:spPr>
          <a:xfrm>
            <a:off x="1424513" y="6002827"/>
            <a:ext cx="394649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19: Hanger Optimization Results (60%)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BEE258-678B-CF08-01F6-B873626A26A9}"/>
              </a:ext>
            </a:extLst>
          </p:cNvPr>
          <p:cNvSpPr txBox="1"/>
          <p:nvPr/>
        </p:nvSpPr>
        <p:spPr>
          <a:xfrm>
            <a:off x="7039986" y="5945901"/>
            <a:ext cx="399882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20: Base Plate Optimization Results (60%)</a:t>
            </a:r>
          </a:p>
        </p:txBody>
      </p:sp>
    </p:spTree>
    <p:extLst>
      <p:ext uri="{BB962C8B-B14F-4D97-AF65-F5344CB8AC3E}">
        <p14:creationId xmlns:p14="http://schemas.microsoft.com/office/powerpoint/2010/main" val="3922629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object with purple arrows&#10;&#10;Description automatically generated">
            <a:extLst>
              <a:ext uri="{FF2B5EF4-FFF2-40B4-BE49-F238E27FC236}">
                <a16:creationId xmlns:a16="http://schemas.microsoft.com/office/drawing/2014/main" id="{AE1344DB-DACE-75A0-03C4-395A76594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114" y="2690813"/>
            <a:ext cx="5800272" cy="2583090"/>
          </a:xfrm>
          <a:prstGeom prst="rect">
            <a:avLst/>
          </a:prstGeom>
        </p:spPr>
      </p:pic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/>
                <a:cs typeface="Arial"/>
              </a:rPr>
              <a:t>60% Optimization FEA</a:t>
            </a:r>
            <a:endParaRPr lang="en-US" dirty="0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 M3DP  </a:t>
            </a:r>
            <a:fld id="{8C0012FA-D9C2-47E6-96CA-8F5C671652A4}" type="slidenum">
              <a:rPr lang="en-US" smtClean="0"/>
              <a:t>26</a:t>
            </a:fld>
            <a:endParaRPr lang="en-US" dirty="0"/>
          </a:p>
        </p:txBody>
      </p:sp>
      <p:pic>
        <p:nvPicPr>
          <p:cNvPr id="2" name="Picture 1" descr="A blue and purple model of a human body&#10;&#10;Description automatically generated">
            <a:extLst>
              <a:ext uri="{FF2B5EF4-FFF2-40B4-BE49-F238E27FC236}">
                <a16:creationId xmlns:a16="http://schemas.microsoft.com/office/drawing/2014/main" id="{00498B88-50FF-9D00-9E57-ECC2296F4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34" y="2589974"/>
            <a:ext cx="5344515" cy="2783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8C16B1-475D-3EBE-79C6-6C8A20D7AA92}"/>
              </a:ext>
            </a:extLst>
          </p:cNvPr>
          <p:cNvSpPr txBox="1"/>
          <p:nvPr/>
        </p:nvSpPr>
        <p:spPr>
          <a:xfrm>
            <a:off x="1275203" y="5065313"/>
            <a:ext cx="352497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21: Original Hanger FEA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C4CA1E-95A5-FAA8-E85B-9B47E0A42F4F}"/>
              </a:ext>
            </a:extLst>
          </p:cNvPr>
          <p:cNvSpPr txBox="1"/>
          <p:nvPr/>
        </p:nvSpPr>
        <p:spPr>
          <a:xfrm>
            <a:off x="7222762" y="5167554"/>
            <a:ext cx="352497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22: Optimized Hanger FEA (60%)</a:t>
            </a:r>
          </a:p>
        </p:txBody>
      </p:sp>
    </p:spTree>
    <p:extLst>
      <p:ext uri="{BB962C8B-B14F-4D97-AF65-F5344CB8AC3E}">
        <p14:creationId xmlns:p14="http://schemas.microsoft.com/office/powerpoint/2010/main" val="3008938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/>
                <a:cs typeface="Arial"/>
              </a:rPr>
              <a:t>60% Optimization FEA</a:t>
            </a:r>
            <a:endParaRPr lang="en-US" dirty="0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 M3DP  </a:t>
            </a:r>
            <a:fld id="{8C0012FA-D9C2-47E6-96CA-8F5C671652A4}" type="slidenum">
              <a:rPr lang="en-US" smtClean="0"/>
              <a:t>27</a:t>
            </a:fld>
            <a:endParaRPr lang="en-US" dirty="0"/>
          </a:p>
        </p:txBody>
      </p:sp>
      <p:pic>
        <p:nvPicPr>
          <p:cNvPr id="3" name="Picture 2" descr="A blue object with green and red dots&#10;&#10;Description automatically generated">
            <a:extLst>
              <a:ext uri="{FF2B5EF4-FFF2-40B4-BE49-F238E27FC236}">
                <a16:creationId xmlns:a16="http://schemas.microsoft.com/office/drawing/2014/main" id="{E0EBA8F3-926D-9EE9-27B1-60A795D0B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022" y="2391229"/>
            <a:ext cx="5325382" cy="3272971"/>
          </a:xfrm>
          <a:prstGeom prst="rect">
            <a:avLst/>
          </a:prstGeom>
        </p:spPr>
      </p:pic>
      <p:pic>
        <p:nvPicPr>
          <p:cNvPr id="7" name="Picture 6" descr="A blue object with pink dots and numbers&#10;&#10;Description automatically generated">
            <a:extLst>
              <a:ext uri="{FF2B5EF4-FFF2-40B4-BE49-F238E27FC236}">
                <a16:creationId xmlns:a16="http://schemas.microsoft.com/office/drawing/2014/main" id="{AA057B8B-CC67-D32D-F3B2-DF40EF0E3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97" y="2389414"/>
            <a:ext cx="5496378" cy="32584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0671B-427A-0478-99BC-51AB335FD6C7}"/>
              </a:ext>
            </a:extLst>
          </p:cNvPr>
          <p:cNvSpPr txBox="1"/>
          <p:nvPr/>
        </p:nvSpPr>
        <p:spPr>
          <a:xfrm>
            <a:off x="1448798" y="5577391"/>
            <a:ext cx="352497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23: Original Base Plate FEA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A3A3E8-AD23-8388-0D70-46F4A39597DD}"/>
              </a:ext>
            </a:extLst>
          </p:cNvPr>
          <p:cNvSpPr txBox="1"/>
          <p:nvPr/>
        </p:nvSpPr>
        <p:spPr>
          <a:xfrm>
            <a:off x="7218225" y="5585004"/>
            <a:ext cx="352497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24: Optimized Base Plate FEA (60%)</a:t>
            </a:r>
          </a:p>
        </p:txBody>
      </p:sp>
    </p:spTree>
    <p:extLst>
      <p:ext uri="{BB962C8B-B14F-4D97-AF65-F5344CB8AC3E}">
        <p14:creationId xmlns:p14="http://schemas.microsoft.com/office/powerpoint/2010/main" val="2236881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E48E1-0CEE-31F3-2F8A-64DF7988F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C83D507D-B26A-FA85-B755-999577BD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3F28C45E-8F97-406A-3B82-BBCA3D5E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Final Hanger Factor of Safety FEA</a:t>
            </a:r>
            <a:endParaRPr lang="en-US" sz="4000" dirty="0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FFEFAAB0-895D-5655-C65C-7716A6C36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7E6681-7F00-513D-5F6C-930654201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 M3DP  </a:t>
            </a:r>
            <a:fld id="{0D65AAC5-ED16-48A6-8015-3E98C5DD9389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C80D8-71B7-B8CC-6390-CCA958CFFED0}"/>
              </a:ext>
            </a:extLst>
          </p:cNvPr>
          <p:cNvSpPr txBox="1"/>
          <p:nvPr/>
        </p:nvSpPr>
        <p:spPr>
          <a:xfrm>
            <a:off x="1275203" y="5065313"/>
            <a:ext cx="352497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25: Original Hanger FOS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204D6A-A51D-0963-1432-85B78C962B89}"/>
              </a:ext>
            </a:extLst>
          </p:cNvPr>
          <p:cNvSpPr txBox="1"/>
          <p:nvPr/>
        </p:nvSpPr>
        <p:spPr>
          <a:xfrm>
            <a:off x="7239895" y="4989560"/>
            <a:ext cx="352497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26: Optimized Hanger FOS (59.7%)</a:t>
            </a:r>
          </a:p>
        </p:txBody>
      </p:sp>
      <p:pic>
        <p:nvPicPr>
          <p:cNvPr id="8" name="Picture 7" descr="A blue object with white text&#10;&#10;AI-generated content may be incorrect.">
            <a:extLst>
              <a:ext uri="{FF2B5EF4-FFF2-40B4-BE49-F238E27FC236}">
                <a16:creationId xmlns:a16="http://schemas.microsoft.com/office/drawing/2014/main" id="{C0D197A6-DF7F-F0D8-C65D-D90CADFD3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18" y="2367414"/>
            <a:ext cx="5588908" cy="2585811"/>
          </a:xfrm>
          <a:prstGeom prst="rect">
            <a:avLst/>
          </a:prstGeom>
        </p:spPr>
      </p:pic>
      <p:pic>
        <p:nvPicPr>
          <p:cNvPr id="11" name="Picture 10" descr="A blue and green object&#10;&#10;AI-generated content may be incorrect.">
            <a:extLst>
              <a:ext uri="{FF2B5EF4-FFF2-40B4-BE49-F238E27FC236}">
                <a16:creationId xmlns:a16="http://schemas.microsoft.com/office/drawing/2014/main" id="{8047D61E-D132-03B5-2682-8B21B7B20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026" y="2465512"/>
            <a:ext cx="6174714" cy="238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58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Final Baseplate Factor of Safety FEA</a:t>
            </a:r>
            <a:endParaRPr lang="en-US" sz="4000" dirty="0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 M3DP  </a:t>
            </a:r>
            <a:fld id="{A111484A-6C28-4C5F-AA73-EDE0C9B61461}" type="slidenum">
              <a:rPr lang="en-US" smtClean="0"/>
              <a:t>29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0671B-427A-0478-99BC-51AB335FD6C7}"/>
              </a:ext>
            </a:extLst>
          </p:cNvPr>
          <p:cNvSpPr txBox="1"/>
          <p:nvPr/>
        </p:nvSpPr>
        <p:spPr>
          <a:xfrm>
            <a:off x="1448798" y="5577391"/>
            <a:ext cx="352497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27: Original Baseplate FOS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A3A3E8-AD23-8388-0D70-46F4A39597DD}"/>
              </a:ext>
            </a:extLst>
          </p:cNvPr>
          <p:cNvSpPr txBox="1"/>
          <p:nvPr/>
        </p:nvSpPr>
        <p:spPr>
          <a:xfrm>
            <a:off x="7061555" y="5585003"/>
            <a:ext cx="368164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Figure 28: Optimized Baseplate FOS (52.4%)</a:t>
            </a:r>
          </a:p>
        </p:txBody>
      </p:sp>
      <p:pic>
        <p:nvPicPr>
          <p:cNvPr id="3" name="Picture 2" descr="A blue object with a hole&#10;&#10;AI-generated content may be incorrect.">
            <a:extLst>
              <a:ext uri="{FF2B5EF4-FFF2-40B4-BE49-F238E27FC236}">
                <a16:creationId xmlns:a16="http://schemas.microsoft.com/office/drawing/2014/main" id="{4604E7B4-E6E5-E0CB-943E-23ADCFAE1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35" y="1960337"/>
            <a:ext cx="5577900" cy="3536316"/>
          </a:xfrm>
          <a:prstGeom prst="rect">
            <a:avLst/>
          </a:prstGeom>
        </p:spPr>
      </p:pic>
      <p:pic>
        <p:nvPicPr>
          <p:cNvPr id="7" name="Picture 6" descr="A blue object with a hole&#10;&#10;AI-generated content may be incorrect.">
            <a:extLst>
              <a:ext uri="{FF2B5EF4-FFF2-40B4-BE49-F238E27FC236}">
                <a16:creationId xmlns:a16="http://schemas.microsoft.com/office/drawing/2014/main" id="{4F3B4C03-975D-280A-FE85-1CEBCBCC5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083" y="1941631"/>
            <a:ext cx="5525497" cy="358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02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Background &amp; Benchmarking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AAB9B52-1B57-925C-7B8F-C0CBDFADA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Nathan Krikawa  4/25/2025 M3DP  </a:t>
            </a:r>
            <a:fld id="{175166F6-F931-CC42-835D-68601A0A43FB}" type="slidenum">
              <a:rPr lang="en-US" dirty="0" smtClean="0"/>
              <a:pPr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598A14-0372-A7CB-D118-E9D617BDB2D3}"/>
              </a:ext>
            </a:extLst>
          </p:cNvPr>
          <p:cNvSpPr txBox="1"/>
          <p:nvPr/>
        </p:nvSpPr>
        <p:spPr>
          <a:xfrm>
            <a:off x="540341" y="1948612"/>
            <a:ext cx="5806671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Metal 3D printing with laser powder bed fusion (LPBF)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Melts powdered metal layer-by-layer with a layer height of 15-50μm with 100W fiber laser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Strong, lightweight, complex design freedom – topology optimization. Small build volume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 Additive Concept Laser Mlab Cusing R, Honeywell Aerospace, UA, ASU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DED – Powder, wire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Binder Jetting – Binding polymer powder bed, sintering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BPE – Binding polymer extrusion</a:t>
            </a:r>
          </a:p>
        </p:txBody>
      </p:sp>
      <p:pic>
        <p:nvPicPr>
          <p:cNvPr id="1028" name="Picture 4" descr="https://www.materialise.com/en/industrial/3d-printing-technologies/metal-3d-printing">
            <a:extLst>
              <a:ext uri="{FF2B5EF4-FFF2-40B4-BE49-F238E27FC236}">
                <a16:creationId xmlns:a16="http://schemas.microsoft.com/office/drawing/2014/main" id="{44A55BAF-B75C-2A9F-754A-7BC960165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156" y="4340644"/>
            <a:ext cx="2336090" cy="156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48F53D-0CAD-0045-8099-76C162C52F5B}"/>
              </a:ext>
            </a:extLst>
          </p:cNvPr>
          <p:cNvSpPr txBox="1"/>
          <p:nvPr/>
        </p:nvSpPr>
        <p:spPr>
          <a:xfrm>
            <a:off x="9110301" y="5945290"/>
            <a:ext cx="3061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Figure 6: Aircraft Bracket, 40% Lighter</a:t>
            </a:r>
          </a:p>
        </p:txBody>
      </p:sp>
      <p:pic>
        <p:nvPicPr>
          <p:cNvPr id="2" name="Picture 2" descr="https://makeagif.com/gif/how-metal-3d-printing-works-vC858I">
            <a:extLst>
              <a:ext uri="{FF2B5EF4-FFF2-40B4-BE49-F238E27FC236}">
                <a16:creationId xmlns:a16="http://schemas.microsoft.com/office/drawing/2014/main" id="{4400E37E-B715-322B-1230-252864A3B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585" y="1914025"/>
            <a:ext cx="3246281" cy="181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8ED16B-0601-1BC6-718D-AB0A3D2CEACA}"/>
              </a:ext>
            </a:extLst>
          </p:cNvPr>
          <p:cNvSpPr txBox="1"/>
          <p:nvPr/>
        </p:nvSpPr>
        <p:spPr>
          <a:xfrm>
            <a:off x="8592093" y="3752447"/>
            <a:ext cx="2291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Figure 4: One Layer of LPBF</a:t>
            </a:r>
          </a:p>
        </p:txBody>
      </p:sp>
      <p:pic>
        <p:nvPicPr>
          <p:cNvPr id="6146" name="Picture 2" descr="Slideshow: Inside the New Honeywell AM Facility for Reactive Metals | Additive  Manufacturing">
            <a:extLst>
              <a:ext uri="{FF2B5EF4-FFF2-40B4-BE49-F238E27FC236}">
                <a16:creationId xmlns:a16="http://schemas.microsoft.com/office/drawing/2014/main" id="{2D2A101C-B206-A388-CEBC-9FA4D337E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880" y="4175995"/>
            <a:ext cx="2654903" cy="149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36FC27-B13C-1B15-42BD-B7CD02B1F803}"/>
              </a:ext>
            </a:extLst>
          </p:cNvPr>
          <p:cNvSpPr txBox="1"/>
          <p:nvPr/>
        </p:nvSpPr>
        <p:spPr>
          <a:xfrm>
            <a:off x="6595425" y="5657522"/>
            <a:ext cx="2683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Figure 5: Honeywell Additive Lab</a:t>
            </a:r>
          </a:p>
        </p:txBody>
      </p:sp>
    </p:spTree>
    <p:extLst>
      <p:ext uri="{BB962C8B-B14F-4D97-AF65-F5344CB8AC3E}">
        <p14:creationId xmlns:p14="http://schemas.microsoft.com/office/powerpoint/2010/main" val="2830234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Final Optimization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 M3DP  </a:t>
            </a:r>
            <a:fld id="{5EDD239A-EC6C-43E6-8EAD-54AAA4FFB52B}" type="slidenum">
              <a:rPr lang="en-US" smtClean="0"/>
              <a:t>30</a:t>
            </a:fld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CCBBE789-F20F-0ADC-9E3C-248FCB1CD4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78090055"/>
                  </p:ext>
                </p:extLst>
              </p:nvPr>
            </p:nvGraphicFramePr>
            <p:xfrm rot="10800000">
              <a:off x="9201382" y="2214739"/>
              <a:ext cx="2224563" cy="3295163"/>
            </p:xfrm>
            <a:graphic>
              <a:graphicData uri="http://schemas.microsoft.com/office/drawing/2017/model3d">
                <am3d:model3d r:embed="rId5">
                  <am3d:spPr>
                    <a:xfrm rot="10800000">
                      <a:off x="0" y="0"/>
                      <a:ext cx="2224563" cy="3295163"/>
                    </a:xfrm>
                    <a:prstGeom prst="rect">
                      <a:avLst/>
                    </a:prstGeom>
                  </am3d:spPr>
                  <am3d:camera>
                    <am3d:pos x="0" y="0" z="601006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984" d="1000000"/>
                    <am3d:preTrans dx="-17194351" dy="-6589950" dz="18006759"/>
                    <am3d:scale>
                      <am3d:sx n="1000000" d="1000000"/>
                      <am3d:sy n="1000000" d="1000000"/>
                      <am3d:sz n="1000000" d="1000000"/>
                    </am3d:scale>
                    <am3d:rot ax="6945552" ay="-31993" az="6629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1068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CCBBE789-F20F-0ADC-9E3C-248FCB1CD4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>
                <a:off x="9201382" y="2214739"/>
                <a:ext cx="2224563" cy="32951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C64B69C0-B435-E5DE-F16C-995154AB52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1845191"/>
                  </p:ext>
                </p:extLst>
              </p:nvPr>
            </p:nvGraphicFramePr>
            <p:xfrm>
              <a:off x="-873842" y="4307859"/>
              <a:ext cx="6224087" cy="186532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6224087" cy="1865323"/>
                    </a:xfrm>
                    <a:prstGeom prst="rect">
                      <a:avLst/>
                    </a:prstGeom>
                  </am3d:spPr>
                  <am3d:camera>
                    <am3d:pos x="0" y="0" z="500416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05" d="1000000"/>
                    <am3d:preTrans dx="-18005167" dy="-4284819" dz="4957891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-1800000" az="-60000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64715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C64B69C0-B435-E5DE-F16C-995154AB52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873842" y="4307859"/>
                <a:ext cx="6224087" cy="18653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>
                <a:extLst>
                  <a:ext uri="{FF2B5EF4-FFF2-40B4-BE49-F238E27FC236}">
                    <a16:creationId xmlns:a16="http://schemas.microsoft.com/office/drawing/2014/main" id="{3F5451CE-12A4-B12E-E8B0-70EDD454AA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47489211"/>
                  </p:ext>
                </p:extLst>
              </p:nvPr>
            </p:nvGraphicFramePr>
            <p:xfrm>
              <a:off x="190798" y="2505608"/>
              <a:ext cx="5014826" cy="128463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5014826" cy="1284632"/>
                    </a:xfrm>
                    <a:prstGeom prst="rect">
                      <a:avLst/>
                    </a:prstGeom>
                  </am3d:spPr>
                  <am3d:camera>
                    <am3d:pos x="0" y="0" z="501590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08" d="1000000"/>
                    <am3d:preTrans dx="-18000000" dy="-5085533" dz="4312115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8522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>
                <a:extLst>
                  <a:ext uri="{FF2B5EF4-FFF2-40B4-BE49-F238E27FC236}">
                    <a16:creationId xmlns:a16="http://schemas.microsoft.com/office/drawing/2014/main" id="{3F5451CE-12A4-B12E-E8B0-70EDD454AA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0798" y="2505608"/>
                <a:ext cx="5014826" cy="1284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C912B28F-3952-500B-615D-E8A12C2E3A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092183"/>
                  </p:ext>
                </p:extLst>
              </p:nvPr>
            </p:nvGraphicFramePr>
            <p:xfrm>
              <a:off x="6326986" y="2262298"/>
              <a:ext cx="2283614" cy="3200043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2283614" cy="3200043"/>
                    </a:xfrm>
                    <a:prstGeom prst="rect">
                      <a:avLst/>
                    </a:prstGeom>
                  </am3d:spPr>
                  <am3d:camera>
                    <am3d:pos x="0" y="0" z="605423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836" d="1000000"/>
                    <am3d:preTrans dx="-12917637" dy="-18000712" dz="6777509"/>
                    <am3d:scale>
                      <am3d:sx n="1000000" d="1000000"/>
                      <am3d:sy n="1000000" d="1000000"/>
                      <am3d:sz n="1000000" d="1000000"/>
                    </am3d:scale>
                    <am3d:rot ax="-9272245" ay="-1" az="-10799997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40751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C912B28F-3952-500B-615D-E8A12C2E3A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26986" y="2262298"/>
                <a:ext cx="2283614" cy="3200043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91946C7-A69B-6C74-8492-6C4D558898AF}"/>
              </a:ext>
            </a:extLst>
          </p:cNvPr>
          <p:cNvSpPr txBox="1"/>
          <p:nvPr/>
        </p:nvSpPr>
        <p:spPr>
          <a:xfrm>
            <a:off x="935723" y="5910722"/>
            <a:ext cx="352497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 dirty="0"/>
              <a:t>Optimized Hanger 59.7%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044CF-C825-05AA-49DE-5C1DE95EA2E1}"/>
              </a:ext>
            </a:extLst>
          </p:cNvPr>
          <p:cNvSpPr txBox="1"/>
          <p:nvPr/>
        </p:nvSpPr>
        <p:spPr>
          <a:xfrm>
            <a:off x="8551175" y="5691150"/>
            <a:ext cx="352497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i="1"/>
              <a:t>Optimized Baseplate 52.4%</a:t>
            </a:r>
          </a:p>
        </p:txBody>
      </p:sp>
    </p:spTree>
    <p:extLst>
      <p:ext uri="{BB962C8B-B14F-4D97-AF65-F5344CB8AC3E}">
        <p14:creationId xmlns:p14="http://schemas.microsoft.com/office/powerpoint/2010/main" val="1709464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5954D-D93E-23A2-B182-B22E2DE77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tifact">
            <a:extLst>
              <a:ext uri="{FF2B5EF4-FFF2-40B4-BE49-F238E27FC236}">
                <a16:creationId xmlns:a16="http://schemas.microsoft.com/office/drawing/2014/main" id="{A99B8DCA-3EF0-8326-8EB1-BC0BBB338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2" name="Figure" descr="NAU: Northern Arizona University.">
            <a:extLst>
              <a:ext uri="{FF2B5EF4-FFF2-40B4-BE49-F238E27FC236}">
                <a16:creationId xmlns:a16="http://schemas.microsoft.com/office/drawing/2014/main" id="{BBE725DE-8FCA-F795-CB27-457F681E5E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0654" y="6128071"/>
            <a:ext cx="6510693" cy="322793"/>
          </a:xfrm>
          <a:prstGeom prst="rect">
            <a:avLst/>
          </a:prstGeom>
        </p:spPr>
      </p:pic>
      <p:sp>
        <p:nvSpPr>
          <p:cNvPr id="2" name="H1">
            <a:extLst>
              <a:ext uri="{FF2B5EF4-FFF2-40B4-BE49-F238E27FC236}">
                <a16:creationId xmlns:a16="http://schemas.microsoft.com/office/drawing/2014/main" id="{E74B0D7D-95B9-CCDB-1EDB-D070BC5C3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208" y="2316041"/>
            <a:ext cx="9667583" cy="1445787"/>
          </a:xfrm>
        </p:spPr>
        <p:txBody>
          <a:bodyPr anchor="ctr">
            <a:noAutofit/>
          </a:bodyPr>
          <a:lstStyle/>
          <a:p>
            <a:pPr algn="l"/>
            <a:r>
              <a:rPr lang="en-US" b="1" dirty="0">
                <a:solidFill>
                  <a:srgbClr val="F8B700"/>
                </a:solidFill>
                <a:latin typeface="Arial"/>
                <a:cs typeface="Arial"/>
              </a:rPr>
              <a:t>Testing, Results, and Project Outcomes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D3A2E3-12BE-7D1B-EABB-82BD273BC9AE}"/>
              </a:ext>
            </a:extLst>
          </p:cNvPr>
          <p:cNvSpPr txBox="1"/>
          <p:nvPr/>
        </p:nvSpPr>
        <p:spPr>
          <a:xfrm>
            <a:off x="1262208" y="1534742"/>
            <a:ext cx="6159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  <a:latin typeface="Arial"/>
                <a:cs typeface="Arial"/>
              </a:rPr>
              <a:t>Section 2: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7721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Top Level Testing Summary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 M3DP  </a:t>
            </a:r>
            <a:fld id="{F15901F8-C2ED-4985-92F1-6F236D72EFE3}" type="slidenum">
              <a:rPr lang="en-US" smtClean="0"/>
              <a:t>32</a:t>
            </a:fld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B62D523-CCCE-6478-DDF3-34CCFFD8C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579075"/>
              </p:ext>
            </p:extLst>
          </p:nvPr>
        </p:nvGraphicFramePr>
        <p:xfrm>
          <a:off x="4577061" y="2663587"/>
          <a:ext cx="6847393" cy="32128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2884">
                  <a:extLst>
                    <a:ext uri="{9D8B030D-6E8A-4147-A177-3AD203B41FA5}">
                      <a16:colId xmlns:a16="http://schemas.microsoft.com/office/drawing/2014/main" val="1367778284"/>
                    </a:ext>
                  </a:extLst>
                </a:gridCol>
                <a:gridCol w="2695213">
                  <a:extLst>
                    <a:ext uri="{9D8B030D-6E8A-4147-A177-3AD203B41FA5}">
                      <a16:colId xmlns:a16="http://schemas.microsoft.com/office/drawing/2014/main" val="3266903106"/>
                    </a:ext>
                  </a:extLst>
                </a:gridCol>
                <a:gridCol w="1562800">
                  <a:extLst>
                    <a:ext uri="{9D8B030D-6E8A-4147-A177-3AD203B41FA5}">
                      <a16:colId xmlns:a16="http://schemas.microsoft.com/office/drawing/2014/main" val="3188667401"/>
                    </a:ext>
                  </a:extLst>
                </a:gridCol>
                <a:gridCol w="1206496">
                  <a:extLst>
                    <a:ext uri="{9D8B030D-6E8A-4147-A177-3AD203B41FA5}">
                      <a16:colId xmlns:a16="http://schemas.microsoft.com/office/drawing/2014/main" val="111881119"/>
                    </a:ext>
                  </a:extLst>
                </a:gridCol>
              </a:tblGrid>
              <a:tr h="467943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Experiment/Test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Relevant DRs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Testing Equipment Needed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Other Resources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3018988"/>
                  </a:ext>
                </a:extLst>
              </a:tr>
              <a:tr h="178721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EXP1 - Test Print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ER - Final Print Material (SS 316L)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ER - Power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ER - Inert Gas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ER - Airtight Gas Supply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ER - Build Plate Alignment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ER - Printed Part Tolerance (±0.2mm)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CR - Safety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CR - Successful Installation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CR - Final Part and Assembly</a:t>
                      </a:r>
                    </a:p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CR – Time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Small tube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Dial gauge indicator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Shim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Calipers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Rail system to slide dial gauge indicator along build module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3453310"/>
                  </a:ext>
                </a:extLst>
              </a:tr>
              <a:tr h="957650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EXP2 - Tensile Test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ER - Final Print Material (SS 316L)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ER - Young's Modulus Tested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ER - Dog Bone Size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CR - Tensile Test Results</a:t>
                      </a:r>
                    </a:p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CR – Time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Tensile test equipment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Calipers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127802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B329C5A-4126-6591-774F-5C3EA90AAF6A}"/>
              </a:ext>
            </a:extLst>
          </p:cNvPr>
          <p:cNvSpPr txBox="1"/>
          <p:nvPr/>
        </p:nvSpPr>
        <p:spPr>
          <a:xfrm>
            <a:off x="709813" y="2548960"/>
            <a:ext cx="329279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EXP1</a:t>
            </a:r>
            <a:r>
              <a:rPr lang="en-US" dirty="0"/>
              <a:t> – Test 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Gas Leak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Module Trials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Shim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 Print and Tolerance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EXP2</a:t>
            </a:r>
            <a:r>
              <a:rPr lang="en-US" dirty="0"/>
              <a:t> – Tensile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Tensile test machined specimen alongside printed specimen and compare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AFA449-C0DD-7A57-641B-D31936F1B7BA}"/>
              </a:ext>
            </a:extLst>
          </p:cNvPr>
          <p:cNvSpPr txBox="1"/>
          <p:nvPr/>
        </p:nvSpPr>
        <p:spPr>
          <a:xfrm>
            <a:off x="6273595" y="2281033"/>
            <a:ext cx="345432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Table 3: Top Level Testing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16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/>
                <a:cs typeface="Arial"/>
              </a:rPr>
              <a:t>EXP1 Plans/Results</a:t>
            </a:r>
            <a:endParaRPr lang="en-US" dirty="0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 M3DP  </a:t>
            </a:r>
            <a:fld id="{3B040765-3B9D-4910-AAAC-91F92B54CDE3}" type="slidenum">
              <a:rPr lang="en-US" smtClean="0"/>
              <a:t>33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9FDB79-CB7C-E6E9-8E33-427CD6366A75}"/>
              </a:ext>
            </a:extLst>
          </p:cNvPr>
          <p:cNvSpPr txBox="1"/>
          <p:nvPr/>
        </p:nvSpPr>
        <p:spPr>
          <a:xfrm>
            <a:off x="260434" y="2207355"/>
            <a:ext cx="3821236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EXP1.1</a:t>
            </a:r>
            <a:r>
              <a:rPr lang="en-US" dirty="0"/>
              <a:t> – Gas Leak Test (50%)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1” copper tube to detect audible leakage around gas tank, supply hose, and build chamber door.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Fixed with duct tape, no audible leakage, waiting on replacement latch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EXP1.2</a:t>
            </a:r>
            <a:r>
              <a:rPr lang="en-US" dirty="0"/>
              <a:t> – Build Module Trials (100%)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Testing remaining 4 build modules for operation and alignment.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modules tested</a:t>
            </a:r>
          </a:p>
        </p:txBody>
      </p:sp>
      <p:pic>
        <p:nvPicPr>
          <p:cNvPr id="2" name="Picture 1" descr="A black tape on a window&#10;&#10;AI-generated content may be incorrect.">
            <a:extLst>
              <a:ext uri="{FF2B5EF4-FFF2-40B4-BE49-F238E27FC236}">
                <a16:creationId xmlns:a16="http://schemas.microsoft.com/office/drawing/2014/main" id="{381437BE-BD8F-7007-F666-D5A7B2995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612444" y="2484801"/>
            <a:ext cx="3132734" cy="2463946"/>
          </a:xfrm>
          <a:prstGeom prst="rect">
            <a:avLst/>
          </a:prstGeom>
        </p:spPr>
      </p:pic>
      <p:pic>
        <p:nvPicPr>
          <p:cNvPr id="28" name="Picture 27" descr="A group of black electronic devices on a pallet&#10;&#10;AI-generated content may be incorrect.">
            <a:extLst>
              <a:ext uri="{FF2B5EF4-FFF2-40B4-BE49-F238E27FC236}">
                <a16:creationId xmlns:a16="http://schemas.microsoft.com/office/drawing/2014/main" id="{9A0F9F8A-066E-6BCC-26A1-CB485B190E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9000" y="2538585"/>
            <a:ext cx="3105428" cy="2329071"/>
          </a:xfrm>
          <a:prstGeom prst="rect">
            <a:avLst/>
          </a:prstGeom>
        </p:spPr>
      </p:pic>
      <p:pic>
        <p:nvPicPr>
          <p:cNvPr id="30" name="Picture 29" descr="A key board on a keyboard&#10;&#10;AI-generated content may be incorrect.">
            <a:extLst>
              <a:ext uri="{FF2B5EF4-FFF2-40B4-BE49-F238E27FC236}">
                <a16:creationId xmlns:a16="http://schemas.microsoft.com/office/drawing/2014/main" id="{E5326EF3-74EA-5D88-67F9-E1128DAD7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9301" y="2541998"/>
            <a:ext cx="3132734" cy="234955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271D200-DE2F-4A62-6538-201EDD8874EA}"/>
              </a:ext>
            </a:extLst>
          </p:cNvPr>
          <p:cNvSpPr txBox="1"/>
          <p:nvPr/>
        </p:nvSpPr>
        <p:spPr>
          <a:xfrm>
            <a:off x="4456661" y="5337691"/>
            <a:ext cx="227801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Figure 29: Door Seal Latch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2D415D-FC24-4C95-EF1C-E7A8249B28AF}"/>
              </a:ext>
            </a:extLst>
          </p:cNvPr>
          <p:cNvSpPr txBox="1"/>
          <p:nvPr/>
        </p:nvSpPr>
        <p:spPr>
          <a:xfrm>
            <a:off x="7158114" y="5337691"/>
            <a:ext cx="209797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Figure 30: Duct Taped Door Seal Latch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616170-14CD-A270-9537-AD652FF88B69}"/>
              </a:ext>
            </a:extLst>
          </p:cNvPr>
          <p:cNvSpPr txBox="1"/>
          <p:nvPr/>
        </p:nvSpPr>
        <p:spPr>
          <a:xfrm>
            <a:off x="9702727" y="5283141"/>
            <a:ext cx="20979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Figure 31: Build Modules</a:t>
            </a:r>
          </a:p>
        </p:txBody>
      </p:sp>
    </p:spTree>
    <p:extLst>
      <p:ext uri="{BB962C8B-B14F-4D97-AF65-F5344CB8AC3E}">
        <p14:creationId xmlns:p14="http://schemas.microsoft.com/office/powerpoint/2010/main" val="4210414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10AD5-B296-EAE8-045E-A73FBFE5B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13AC3A18-6286-7009-B3F5-C2F0F8B7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BDAD5CC1-31BA-8BC1-6FB8-6A813E1E2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/>
                <a:cs typeface="Arial"/>
              </a:rPr>
              <a:t>EXP1 Plans/Results Cont.</a:t>
            </a:r>
            <a:endParaRPr lang="en-US" dirty="0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5A776EC1-9BC9-5150-48B6-C3121A0D1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35DF93-2A3C-2BEF-4D6C-05FDD9D7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 M3DP  </a:t>
            </a:r>
            <a:fld id="{DF44526E-AB85-4DDA-84DC-D89B77FEEB0B}" type="slidenum">
              <a:rPr lang="en-US" smtClean="0"/>
              <a:t>34</a:t>
            </a:fld>
            <a:endParaRPr lang="en-US" dirty="0"/>
          </a:p>
        </p:txBody>
      </p:sp>
      <p:pic>
        <p:nvPicPr>
          <p:cNvPr id="22" name="IMG_8789">
            <a:hlinkClick r:id="" action="ppaction://media"/>
            <a:extLst>
              <a:ext uri="{FF2B5EF4-FFF2-40B4-BE49-F238E27FC236}">
                <a16:creationId xmlns:a16="http://schemas.microsoft.com/office/drawing/2014/main" id="{ED133449-31BB-3376-C673-99B8590717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23824" y="1893840"/>
            <a:ext cx="2254310" cy="4007663"/>
          </a:xfrm>
          <a:prstGeom prst="rect">
            <a:avLst/>
          </a:prstGeom>
        </p:spPr>
      </p:pic>
      <p:pic>
        <p:nvPicPr>
          <p:cNvPr id="3" name="Picture 2" descr="A group of gold rectangles with numbers on a white surface&#10;&#10;AI-generated content may be incorrect.">
            <a:extLst>
              <a:ext uri="{FF2B5EF4-FFF2-40B4-BE49-F238E27FC236}">
                <a16:creationId xmlns:a16="http://schemas.microsoft.com/office/drawing/2014/main" id="{42635357-DD66-4A89-86B9-43E5385CEEE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3577" r="23219"/>
          <a:stretch/>
        </p:blipFill>
        <p:spPr>
          <a:xfrm rot="5400000">
            <a:off x="5364939" y="2356958"/>
            <a:ext cx="2099827" cy="28260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F212A8-E03B-2E75-DBB1-6D81863713FD}"/>
              </a:ext>
            </a:extLst>
          </p:cNvPr>
          <p:cNvSpPr txBox="1"/>
          <p:nvPr/>
        </p:nvSpPr>
        <p:spPr>
          <a:xfrm>
            <a:off x="5365866" y="4854633"/>
            <a:ext cx="20979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Figure 32: Test Shims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37880E-2999-0D3E-38DB-1F0A9708A6BF}"/>
              </a:ext>
            </a:extLst>
          </p:cNvPr>
          <p:cNvSpPr txBox="1"/>
          <p:nvPr/>
        </p:nvSpPr>
        <p:spPr>
          <a:xfrm>
            <a:off x="8884651" y="5975038"/>
            <a:ext cx="233265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Figure 33: Level Build Plate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ECC94F-9799-CA00-9D8A-68300DF9A01A}"/>
              </a:ext>
            </a:extLst>
          </p:cNvPr>
          <p:cNvSpPr txBox="1"/>
          <p:nvPr/>
        </p:nvSpPr>
        <p:spPr>
          <a:xfrm>
            <a:off x="467289" y="2792346"/>
            <a:ext cx="34385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EXP1.3</a:t>
            </a:r>
            <a:r>
              <a:rPr lang="en-US" dirty="0"/>
              <a:t> – Shim Alignment (100%)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plate leveled, shimming process optimized.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Must be leveled between each print.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Field service required to fix build chamber z-axis elevator.</a:t>
            </a:r>
          </a:p>
        </p:txBody>
      </p:sp>
    </p:spTree>
    <p:extLst>
      <p:ext uri="{BB962C8B-B14F-4D97-AF65-F5344CB8AC3E}">
        <p14:creationId xmlns:p14="http://schemas.microsoft.com/office/powerpoint/2010/main" val="354356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4E6F2-BBC3-7F94-D5A3-6845080C8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8C0F4615-1C41-5016-A303-390755AA5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D0E68951-B2AA-7B4E-C087-89D5B676D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/>
                <a:cs typeface="Arial"/>
              </a:rPr>
              <a:t>EXP1 Plans/Results Cont.</a:t>
            </a:r>
            <a:endParaRPr lang="en-US" dirty="0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93EF72F4-D313-3FD2-4B3A-74561FB7F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1ED3D3-3EC0-0215-2E84-F0D72A9A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 M3DP  </a:t>
            </a:r>
            <a:fld id="{1225FDFF-FB81-48EE-9C43-4641C477FC28}" type="slidenum">
              <a:rPr lang="en-US" smtClean="0"/>
              <a:t>35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EBA6FA0-6B6A-1CDD-1ACD-49BE07DA87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178484"/>
              </p:ext>
            </p:extLst>
          </p:nvPr>
        </p:nvGraphicFramePr>
        <p:xfrm>
          <a:off x="377537" y="4125516"/>
          <a:ext cx="7730328" cy="2060397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1054645">
                  <a:extLst>
                    <a:ext uri="{9D8B030D-6E8A-4147-A177-3AD203B41FA5}">
                      <a16:colId xmlns:a16="http://schemas.microsoft.com/office/drawing/2014/main" val="652933782"/>
                    </a:ext>
                  </a:extLst>
                </a:gridCol>
                <a:gridCol w="1178062">
                  <a:extLst>
                    <a:ext uri="{9D8B030D-6E8A-4147-A177-3AD203B41FA5}">
                      <a16:colId xmlns:a16="http://schemas.microsoft.com/office/drawing/2014/main" val="3930034543"/>
                    </a:ext>
                  </a:extLst>
                </a:gridCol>
                <a:gridCol w="1682944">
                  <a:extLst>
                    <a:ext uri="{9D8B030D-6E8A-4147-A177-3AD203B41FA5}">
                      <a16:colId xmlns:a16="http://schemas.microsoft.com/office/drawing/2014/main" val="1210347855"/>
                    </a:ext>
                  </a:extLst>
                </a:gridCol>
                <a:gridCol w="1699775">
                  <a:extLst>
                    <a:ext uri="{9D8B030D-6E8A-4147-A177-3AD203B41FA5}">
                      <a16:colId xmlns:a16="http://schemas.microsoft.com/office/drawing/2014/main" val="1422709495"/>
                    </a:ext>
                  </a:extLst>
                </a:gridCol>
                <a:gridCol w="2114902">
                  <a:extLst>
                    <a:ext uri="{9D8B030D-6E8A-4147-A177-3AD203B41FA5}">
                      <a16:colId xmlns:a16="http://schemas.microsoft.com/office/drawing/2014/main" val="2158150954"/>
                    </a:ext>
                  </a:extLst>
                </a:gridCol>
              </a:tblGrid>
              <a:tr h="560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Part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Dimension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Expected</a:t>
                      </a:r>
                      <a:r>
                        <a:rPr lang="en-US" sz="1800" u="none" strike="noStrike" dirty="0">
                          <a:effectLst/>
                        </a:rPr>
                        <a:t> (mm)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Actual (mm)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Difference (mm)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186281789"/>
                  </a:ext>
                </a:extLst>
              </a:tr>
              <a:tr h="3749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Overall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Width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19.22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19.04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901125028"/>
                  </a:ext>
                </a:extLst>
              </a:tr>
              <a:tr h="37491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Length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37.2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37.24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-0.04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070906198"/>
                  </a:ext>
                </a:extLst>
              </a:tr>
              <a:tr h="3749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Roof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Length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14.26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14.13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0.13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640885945"/>
                  </a:ext>
                </a:extLst>
              </a:tr>
              <a:tr h="3749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Cargo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Width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7.44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7.27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0.17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1218922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8B47608-212B-475B-E819-C3C15FC42A00}"/>
              </a:ext>
            </a:extLst>
          </p:cNvPr>
          <p:cNvSpPr txBox="1"/>
          <p:nvPr/>
        </p:nvSpPr>
        <p:spPr>
          <a:xfrm>
            <a:off x="478073" y="1552307"/>
            <a:ext cx="655549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r>
              <a:rPr lang="en-US" b="1" dirty="0"/>
              <a:t>EXP1.4</a:t>
            </a:r>
            <a:r>
              <a:rPr lang="en-US" dirty="0"/>
              <a:t> – Test Print and Tolerance (100%)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Benchy printed successfully, tolerance of </a:t>
            </a:r>
            <a:r>
              <a:rPr lang="en-US" sz="1800" dirty="0">
                <a:effectLst/>
              </a:rPr>
              <a:t>±0.2mm achieved.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Major dimensions compared to those from the Benchy website.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Model was scaled down to 62% for the print, and expected values are 62% of original model values.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088B3-2348-4CC9-45CD-7383A03F4BA0}"/>
              </a:ext>
            </a:extLst>
          </p:cNvPr>
          <p:cNvSpPr txBox="1"/>
          <p:nvPr/>
        </p:nvSpPr>
        <p:spPr>
          <a:xfrm>
            <a:off x="2947899" y="3807940"/>
            <a:ext cx="263236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Table 4: Benchy Tolerance test</a:t>
            </a:r>
            <a:endParaRPr lang="en-US" dirty="0"/>
          </a:p>
        </p:txBody>
      </p:sp>
      <p:pic>
        <p:nvPicPr>
          <p:cNvPr id="15" name="Picture 14" descr="A small metal object on a table&#10;&#10;AI-generated content may be incorrect.">
            <a:extLst>
              <a:ext uri="{FF2B5EF4-FFF2-40B4-BE49-F238E27FC236}">
                <a16:creationId xmlns:a16="http://schemas.microsoft.com/office/drawing/2014/main" id="{04DE0C2B-F7C2-6105-E7CE-43FA50C7B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t="7266" r="33285" b="4043"/>
          <a:stretch/>
        </p:blipFill>
        <p:spPr>
          <a:xfrm rot="5400000">
            <a:off x="9083437" y="1881448"/>
            <a:ext cx="1879602" cy="21898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5956B3-EF75-E470-FFBA-E80526582021}"/>
              </a:ext>
            </a:extLst>
          </p:cNvPr>
          <p:cNvSpPr txBox="1"/>
          <p:nvPr/>
        </p:nvSpPr>
        <p:spPr>
          <a:xfrm>
            <a:off x="8652627" y="3930854"/>
            <a:ext cx="27412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Figure 34: Benchy Print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938C68-0BAE-7889-7844-CB3B1D3E54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0" t="13035" r="33863" b="10127"/>
          <a:stretch/>
        </p:blipFill>
        <p:spPr>
          <a:xfrm rot="5400000">
            <a:off x="9212689" y="4022943"/>
            <a:ext cx="1621097" cy="2265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9AC617-D0B6-2484-A66C-3A6262ECC4AC}"/>
              </a:ext>
            </a:extLst>
          </p:cNvPr>
          <p:cNvSpPr txBox="1"/>
          <p:nvPr/>
        </p:nvSpPr>
        <p:spPr>
          <a:xfrm>
            <a:off x="8654166" y="5966263"/>
            <a:ext cx="27412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Figure 35: Tolerance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68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C9AAE-C650-1847-8CAA-4876EEE07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D6387F5D-37DC-6889-0DE7-8907ECB38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9B54D91C-9556-34CF-335B-FD0216C5B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Detailed Testing Plans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6D103CC5-D077-9067-E5FA-6F8E9A725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39600D-8556-2560-7F12-7E38235A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Nolan Hann  4/25/2025 M3DP  </a:t>
            </a:r>
            <a:fld id="{95F658DC-296C-4F94-958E-58CFC4FE95C7}" type="slidenum">
              <a:rPr lang="en-US" smtClean="0"/>
              <a:t>36</a:t>
            </a:fld>
            <a:endParaRPr lang="en-US" dirty="0"/>
          </a:p>
        </p:txBody>
      </p:sp>
      <p:sp>
        <p:nvSpPr>
          <p:cNvPr id="8" name="H1">
            <a:extLst>
              <a:ext uri="{FF2B5EF4-FFF2-40B4-BE49-F238E27FC236}">
                <a16:creationId xmlns:a16="http://schemas.microsoft.com/office/drawing/2014/main" id="{677656E6-D544-FEF1-41E5-976285D035C6}"/>
              </a:ext>
            </a:extLst>
          </p:cNvPr>
          <p:cNvSpPr txBox="1">
            <a:spLocks/>
          </p:cNvSpPr>
          <p:nvPr/>
        </p:nvSpPr>
        <p:spPr>
          <a:xfrm>
            <a:off x="511615" y="1841296"/>
            <a:ext cx="3269415" cy="367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Arial"/>
                <a:cs typeface="Arial"/>
              </a:rPr>
              <a:t>EXP2 – Tensile Test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A6DA9C-92D7-2FC9-830F-86DB70C53585}"/>
              </a:ext>
            </a:extLst>
          </p:cNvPr>
          <p:cNvSpPr txBox="1"/>
          <p:nvPr/>
        </p:nvSpPr>
        <p:spPr>
          <a:xfrm>
            <a:off x="709123" y="2330177"/>
            <a:ext cx="3292799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EXP2</a:t>
            </a:r>
            <a:r>
              <a:rPr lang="en-US" dirty="0"/>
              <a:t> – Tensile Test (100%)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Tensile test specimen are placed in the device, then are slowly strained using increasing force until failure.</a:t>
            </a:r>
          </a:p>
          <a:p>
            <a:r>
              <a:rPr lang="en-US" b="1" dirty="0"/>
              <a:t>EXP2.1</a:t>
            </a:r>
            <a:r>
              <a:rPr lang="en-US" dirty="0"/>
              <a:t> (100%)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Machined specimens tested in room 101, tensile testing following E8/E8M and results graphed.</a:t>
            </a:r>
          </a:p>
          <a:p>
            <a:r>
              <a:rPr lang="en-US" b="1" dirty="0"/>
              <a:t>EXP2.2</a:t>
            </a:r>
            <a:r>
              <a:rPr lang="en-US" dirty="0"/>
              <a:t> (100%)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Printed specimen tested in room 100, similarly following E8/E8M and results graphed.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63CD1-FB81-20C6-8EEC-40F719DAF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675" y="2027361"/>
            <a:ext cx="2667000" cy="3571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694810-9092-181A-3C7E-8FCEC9480211}"/>
              </a:ext>
            </a:extLst>
          </p:cNvPr>
          <p:cNvSpPr txBox="1"/>
          <p:nvPr/>
        </p:nvSpPr>
        <p:spPr>
          <a:xfrm>
            <a:off x="5414817" y="5631706"/>
            <a:ext cx="263236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Figure 36: Testing Animation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43CC2B-7D82-51CF-7E4B-BD68B7A96AB7}"/>
              </a:ext>
            </a:extLst>
          </p:cNvPr>
          <p:cNvSpPr txBox="1"/>
          <p:nvPr/>
        </p:nvSpPr>
        <p:spPr>
          <a:xfrm>
            <a:off x="8973292" y="5671343"/>
            <a:ext cx="249381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Figure 37: Machined and Printed Specimen</a:t>
            </a:r>
            <a:endParaRPr lang="en-US" dirty="0"/>
          </a:p>
        </p:txBody>
      </p:sp>
      <p:pic>
        <p:nvPicPr>
          <p:cNvPr id="11" name="Picture 10" descr="A group of metal tools on a wood surface&#10;&#10;AI-generated content may be incorrect.">
            <a:extLst>
              <a:ext uri="{FF2B5EF4-FFF2-40B4-BE49-F238E27FC236}">
                <a16:creationId xmlns:a16="http://schemas.microsoft.com/office/drawing/2014/main" id="{E665F328-B219-5378-5DDE-568128DBA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9482" y="1932215"/>
            <a:ext cx="2473395" cy="1877786"/>
          </a:xfrm>
          <a:prstGeom prst="rect">
            <a:avLst/>
          </a:prstGeom>
        </p:spPr>
      </p:pic>
      <p:pic>
        <p:nvPicPr>
          <p:cNvPr id="12" name="Picture 11" descr="A group of metal objects on a wood surface&#10;&#10;AI-generated content may be incorrect.">
            <a:extLst>
              <a:ext uri="{FF2B5EF4-FFF2-40B4-BE49-F238E27FC236}">
                <a16:creationId xmlns:a16="http://schemas.microsoft.com/office/drawing/2014/main" id="{1CFED3CA-D6A1-4C19-A5E2-6FF2F0DD1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9481" y="3809999"/>
            <a:ext cx="2473395" cy="18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32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3E31C-5AFC-78EE-1B44-C65215CD4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21CC5535-7BE3-EB5A-A68E-B8DF27D2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693884E7-2B0B-2090-FC75-00827B60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/>
                <a:cs typeface="Arial"/>
              </a:rPr>
              <a:t>EXP2 Results</a:t>
            </a:r>
            <a:endParaRPr lang="en-US" dirty="0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2C8D077-A1B9-982C-D0E3-E674B27AE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00ED11-AB34-5A13-B4FF-58C7D122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Nolan Hann  4/25/2025 M3DP  </a:t>
            </a:r>
            <a:fld id="{2980DA8E-97FA-4437-88D2-A5E78CB8C3D7}" type="slidenum">
              <a:rPr lang="en-US" smtClean="0"/>
              <a:t>37</a:t>
            </a:fld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A8DEE66-BC1C-2F78-76CB-5109EA85E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255419"/>
              </p:ext>
            </p:extLst>
          </p:nvPr>
        </p:nvGraphicFramePr>
        <p:xfrm>
          <a:off x="2494031" y="2029765"/>
          <a:ext cx="7194343" cy="4151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289">
                  <a:extLst>
                    <a:ext uri="{9D8B030D-6E8A-4147-A177-3AD203B41FA5}">
                      <a16:colId xmlns:a16="http://schemas.microsoft.com/office/drawing/2014/main" val="317270460"/>
                    </a:ext>
                  </a:extLst>
                </a:gridCol>
                <a:gridCol w="2254022">
                  <a:extLst>
                    <a:ext uri="{9D8B030D-6E8A-4147-A177-3AD203B41FA5}">
                      <a16:colId xmlns:a16="http://schemas.microsoft.com/office/drawing/2014/main" val="883432350"/>
                    </a:ext>
                  </a:extLst>
                </a:gridCol>
                <a:gridCol w="1790866">
                  <a:extLst>
                    <a:ext uri="{9D8B030D-6E8A-4147-A177-3AD203B41FA5}">
                      <a16:colId xmlns:a16="http://schemas.microsoft.com/office/drawing/2014/main" val="1565816177"/>
                    </a:ext>
                  </a:extLst>
                </a:gridCol>
                <a:gridCol w="1590166">
                  <a:extLst>
                    <a:ext uri="{9D8B030D-6E8A-4147-A177-3AD203B41FA5}">
                      <a16:colId xmlns:a16="http://schemas.microsoft.com/office/drawing/2014/main" val="3843726251"/>
                    </a:ext>
                  </a:extLst>
                </a:gridCol>
              </a:tblGrid>
              <a:tr h="46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Specimen Name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Max Engineering Stress [</a:t>
                      </a:r>
                      <a:r>
                        <a:rPr lang="en-US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GPa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Young's Modulus [</a:t>
                      </a:r>
                      <a:r>
                        <a:rPr lang="en-US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GPa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Yield Strength [MPa]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4104394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No Color Subtractive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0.7642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96.9440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331.5659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708349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Blue Subtractive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0.8122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84.2820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412.3016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33829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Jim Subtractive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0.8970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82.5530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544.9523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078766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No Color Additive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0.8362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83.1530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504.0858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395169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Blue Additive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0.8779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82.0070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553.3102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528339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Black Additive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0.8623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83.5080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509.1423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284297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320884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Subtractive Avg.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0.8245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87.9263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429.6066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295450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Subtractive Range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0.1329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14.3910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213.3864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049590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Standard Deviation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0.0673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7.8572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107.7406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147744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0.8970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96.9440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544.9523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592726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6789906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Additive Avg.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0.8588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82.8893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522.1795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633253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Additive Range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0.0417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1.5010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49.2244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682589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Standard Deviation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0.0211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0.7845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27.0783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891955"/>
                  </a:ext>
                </a:extLst>
              </a:tr>
              <a:tr h="2303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0.8779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83.5080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553.3102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88515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8B95347-E0D6-E143-6D8C-E0F229944F75}"/>
              </a:ext>
            </a:extLst>
          </p:cNvPr>
          <p:cNvSpPr txBox="1"/>
          <p:nvPr/>
        </p:nvSpPr>
        <p:spPr>
          <a:xfrm>
            <a:off x="4775020" y="1752533"/>
            <a:ext cx="263236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Table 5: Tensile Test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153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79A6F-8E3F-E479-7246-0C15DB777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9B62E570-C205-B052-E6BE-0A2CCD855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7A968133-018A-FAD9-9250-DB7F3167B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/>
                <a:cs typeface="Arial"/>
              </a:rPr>
              <a:t>EXP2 Results</a:t>
            </a:r>
            <a:endParaRPr lang="en-US" dirty="0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644DC16B-CF04-C1F1-5869-BF9052CD4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4709D-1B96-9999-BA67-DD5FBD777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Nolan Hann  4/25/2025 M3DP  </a:t>
            </a:r>
            <a:fld id="{A2ADDEB6-470E-4136-992E-A62B7FD195BC}" type="slidenum">
              <a:rPr lang="en-US" smtClean="0"/>
              <a:t>38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757C2-D97F-5B30-0E7E-64E2E0041335}"/>
              </a:ext>
            </a:extLst>
          </p:cNvPr>
          <p:cNvSpPr txBox="1"/>
          <p:nvPr/>
        </p:nvSpPr>
        <p:spPr>
          <a:xfrm>
            <a:off x="4775020" y="1776757"/>
            <a:ext cx="263236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Graph 1: Tensile Testing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15A94AA-2837-6325-363A-0297EBF5AE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0910893"/>
              </p:ext>
            </p:extLst>
          </p:nvPr>
        </p:nvGraphicFramePr>
        <p:xfrm>
          <a:off x="1740520" y="2301236"/>
          <a:ext cx="8701361" cy="3899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26338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40772-0E1C-EF08-DFC1-3B0E7D533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1E59EB42-2379-6DCE-EEB0-99EF9F5F1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D0A68D18-8C66-9A87-892F-B69BB4D49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Specification Sheets</a:t>
            </a:r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94DA42C4-7D43-518F-BB76-210688544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BBC5C8-645E-E0EF-8F18-F31B180F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 M3DP  </a:t>
            </a:r>
            <a:fld id="{AA865372-42F3-4BC9-827B-F8CECA5BA955}" type="slidenum">
              <a:rPr lang="en-US" smtClean="0"/>
              <a:t>39</a:t>
            </a:fld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BFDEA2-77AC-2303-46C4-992332906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872673"/>
              </p:ext>
            </p:extLst>
          </p:nvPr>
        </p:nvGraphicFramePr>
        <p:xfrm>
          <a:off x="199140" y="2057086"/>
          <a:ext cx="7576065" cy="4289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9023">
                  <a:extLst>
                    <a:ext uri="{9D8B030D-6E8A-4147-A177-3AD203B41FA5}">
                      <a16:colId xmlns:a16="http://schemas.microsoft.com/office/drawing/2014/main" val="918009208"/>
                    </a:ext>
                  </a:extLst>
                </a:gridCol>
                <a:gridCol w="1400898">
                  <a:extLst>
                    <a:ext uri="{9D8B030D-6E8A-4147-A177-3AD203B41FA5}">
                      <a16:colId xmlns:a16="http://schemas.microsoft.com/office/drawing/2014/main" val="716062810"/>
                    </a:ext>
                  </a:extLst>
                </a:gridCol>
                <a:gridCol w="1252330">
                  <a:extLst>
                    <a:ext uri="{9D8B030D-6E8A-4147-A177-3AD203B41FA5}">
                      <a16:colId xmlns:a16="http://schemas.microsoft.com/office/drawing/2014/main" val="921644655"/>
                    </a:ext>
                  </a:extLst>
                </a:gridCol>
                <a:gridCol w="1280624">
                  <a:extLst>
                    <a:ext uri="{9D8B030D-6E8A-4147-A177-3AD203B41FA5}">
                      <a16:colId xmlns:a16="http://schemas.microsoft.com/office/drawing/2014/main" val="1835249760"/>
                    </a:ext>
                  </a:extLst>
                </a:gridCol>
                <a:gridCol w="835862">
                  <a:extLst>
                    <a:ext uri="{9D8B030D-6E8A-4147-A177-3AD203B41FA5}">
                      <a16:colId xmlns:a16="http://schemas.microsoft.com/office/drawing/2014/main" val="2506623630"/>
                    </a:ext>
                  </a:extLst>
                </a:gridCol>
                <a:gridCol w="987328">
                  <a:extLst>
                    <a:ext uri="{9D8B030D-6E8A-4147-A177-3AD203B41FA5}">
                      <a16:colId xmlns:a16="http://schemas.microsoft.com/office/drawing/2014/main" val="210528982"/>
                    </a:ext>
                  </a:extLst>
                </a:gridCol>
              </a:tblGrid>
              <a:tr h="693255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</a:rPr>
                        <a:t>Engineering Requirement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</a:rPr>
                        <a:t>Target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</a:rPr>
                        <a:t>Tolerance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</a:rPr>
                        <a:t>Measured/Calculated Value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</a:rPr>
                        <a:t>ER met? (Yes or No)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</a:rPr>
                        <a:t>Client Acceptable (Yes or No)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3336348176"/>
                  </a:ext>
                </a:extLst>
              </a:tr>
              <a:tr h="30202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Materials Tested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One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N/A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 One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 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3742153166"/>
                  </a:ext>
                </a:extLst>
              </a:tr>
              <a:tr h="382866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Final Print Material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SS 316L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N/A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 SS 316L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 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431625226"/>
                  </a:ext>
                </a:extLst>
              </a:tr>
              <a:tr h="37431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Final Print Volume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&lt;90x90x80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No Tolerance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 &lt;90x90x80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378343863"/>
                  </a:ext>
                </a:extLst>
              </a:tr>
              <a:tr h="243119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Power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240V, 16A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&gt;=240V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 240V, 16A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3800745386"/>
                  </a:ext>
                </a:extLst>
              </a:tr>
              <a:tr h="293301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Inert Gas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2 bar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Ar</a:t>
                      </a:r>
                      <a:r>
                        <a:rPr lang="en-US" sz="1100" dirty="0">
                          <a:effectLst/>
                          <a:latin typeface="+mn-lt"/>
                        </a:rPr>
                        <a:t> purity &gt;=2.5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No Tolerance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 2 bar </a:t>
                      </a:r>
                      <a:r>
                        <a:rPr lang="en-US" sz="1100" dirty="0" err="1">
                          <a:effectLst/>
                          <a:latin typeface="+mn-lt"/>
                        </a:rPr>
                        <a:t>Ar</a:t>
                      </a:r>
                      <a:r>
                        <a:rPr lang="en-US" sz="1100" dirty="0">
                          <a:effectLst/>
                          <a:latin typeface="+mn-lt"/>
                        </a:rPr>
                        <a:t> purity &gt;=2.5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27213423"/>
                  </a:ext>
                </a:extLst>
              </a:tr>
              <a:tr h="342191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Young's Modulus Tested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193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N/A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Subtractive: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87.9263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Additive: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87.9263</a:t>
                      </a: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N</a:t>
                      </a: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Y</a:t>
                      </a: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207033666"/>
                  </a:ext>
                </a:extLst>
              </a:tr>
              <a:tr h="259968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Dog Bone Size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+-0.1mm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65</a:t>
                      </a: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Y</a:t>
                      </a: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Y</a:t>
                      </a: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3027666806"/>
                  </a:ext>
                </a:extLst>
              </a:tr>
              <a:tr h="346628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Airtight Gas Supply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No audible leak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No Tolerance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No audible leak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 TBD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559771670"/>
                  </a:ext>
                </a:extLst>
              </a:tr>
              <a:tr h="333075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Build Plate Alignment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Even material distribution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No Tolerance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Even material distribution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 TBD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309703286"/>
                  </a:ext>
                </a:extLst>
              </a:tr>
              <a:tr h="346628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Printed Part Tolerance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±0.2mm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Same as Target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Y</a:t>
                      </a: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Y</a:t>
                      </a: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7656348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102AB4-A747-83C4-445A-16A442906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877727"/>
              </p:ext>
            </p:extLst>
          </p:nvPr>
        </p:nvGraphicFramePr>
        <p:xfrm>
          <a:off x="8150595" y="2309527"/>
          <a:ext cx="3663209" cy="39173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7092">
                  <a:extLst>
                    <a:ext uri="{9D8B030D-6E8A-4147-A177-3AD203B41FA5}">
                      <a16:colId xmlns:a16="http://schemas.microsoft.com/office/drawing/2014/main" val="111154440"/>
                    </a:ext>
                  </a:extLst>
                </a:gridCol>
                <a:gridCol w="886351">
                  <a:extLst>
                    <a:ext uri="{9D8B030D-6E8A-4147-A177-3AD203B41FA5}">
                      <a16:colId xmlns:a16="http://schemas.microsoft.com/office/drawing/2014/main" val="1575963286"/>
                    </a:ext>
                  </a:extLst>
                </a:gridCol>
                <a:gridCol w="1009766">
                  <a:extLst>
                    <a:ext uri="{9D8B030D-6E8A-4147-A177-3AD203B41FA5}">
                      <a16:colId xmlns:a16="http://schemas.microsoft.com/office/drawing/2014/main" val="3764174910"/>
                    </a:ext>
                  </a:extLst>
                </a:gridCol>
              </a:tblGrid>
              <a:tr h="913370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  <a:latin typeface="+mn-lt"/>
                        </a:rPr>
                        <a:t>Customer Requirement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  <a:latin typeface="+mn-lt"/>
                        </a:rPr>
                        <a:t>CR Met? (Yes or No)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  <a:latin typeface="+mn-lt"/>
                        </a:rPr>
                        <a:t>Client Acceptable (Yes or No)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7485650"/>
                  </a:ext>
                </a:extLst>
              </a:tr>
              <a:tr h="360571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Ease of Use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4011967"/>
                  </a:ext>
                </a:extLst>
              </a:tr>
              <a:tr h="360571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Safety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3065213"/>
                  </a:ext>
                </a:extLst>
              </a:tr>
              <a:tr h="360571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Time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TBD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7251087"/>
                  </a:ext>
                </a:extLst>
              </a:tr>
              <a:tr h="600572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Successful Installation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2182025"/>
                  </a:ext>
                </a:extLst>
              </a:tr>
              <a:tr h="360571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Tensile Test Results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7739101"/>
                  </a:ext>
                </a:extLst>
              </a:tr>
              <a:tr h="600572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Final Part and Assembly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TBD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4497897"/>
                  </a:ext>
                </a:extLst>
              </a:tr>
              <a:tr h="360571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Instruction Manual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TBD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7469825"/>
                  </a:ext>
                </a:extLst>
              </a:tr>
            </a:tbl>
          </a:graphicData>
        </a:graphic>
      </p:graphicFrame>
      <p:sp>
        <p:nvSpPr>
          <p:cNvPr id="7" name="H1">
            <a:extLst>
              <a:ext uri="{FF2B5EF4-FFF2-40B4-BE49-F238E27FC236}">
                <a16:creationId xmlns:a16="http://schemas.microsoft.com/office/drawing/2014/main" id="{A679399C-4565-4115-89DC-80F923A4FE41}"/>
              </a:ext>
            </a:extLst>
          </p:cNvPr>
          <p:cNvSpPr txBox="1">
            <a:spLocks/>
          </p:cNvSpPr>
          <p:nvPr/>
        </p:nvSpPr>
        <p:spPr>
          <a:xfrm>
            <a:off x="8717973" y="1942112"/>
            <a:ext cx="2528451" cy="367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>
                <a:latin typeface="Arial"/>
                <a:cs typeface="Arial"/>
              </a:rPr>
              <a:t>CR Summary Table</a:t>
            </a:r>
            <a:endParaRPr lang="en-US" sz="2000"/>
          </a:p>
        </p:txBody>
      </p:sp>
      <p:sp>
        <p:nvSpPr>
          <p:cNvPr id="10" name="H1">
            <a:extLst>
              <a:ext uri="{FF2B5EF4-FFF2-40B4-BE49-F238E27FC236}">
                <a16:creationId xmlns:a16="http://schemas.microsoft.com/office/drawing/2014/main" id="{822C2EEE-FF9C-4E7B-F2FD-A5E4DC07010C}"/>
              </a:ext>
            </a:extLst>
          </p:cNvPr>
          <p:cNvSpPr txBox="1">
            <a:spLocks/>
          </p:cNvSpPr>
          <p:nvPr/>
        </p:nvSpPr>
        <p:spPr>
          <a:xfrm>
            <a:off x="2722946" y="1646742"/>
            <a:ext cx="2528451" cy="367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rial"/>
                <a:cs typeface="Arial"/>
              </a:rPr>
              <a:t>ER Summary Table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76063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E2207-EF67-A2D6-C092-DBE2E3C5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tifact">
            <a:extLst>
              <a:ext uri="{FF2B5EF4-FFF2-40B4-BE49-F238E27FC236}">
                <a16:creationId xmlns:a16="http://schemas.microsoft.com/office/drawing/2014/main" id="{0316818C-5BCD-EA51-2F6A-07ABE429D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2" name="Figure" descr="NAU: Northern Arizona University.">
            <a:extLst>
              <a:ext uri="{FF2B5EF4-FFF2-40B4-BE49-F238E27FC236}">
                <a16:creationId xmlns:a16="http://schemas.microsoft.com/office/drawing/2014/main" id="{456EB746-AC26-A0E3-6353-BA71BF9570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0654" y="6128071"/>
            <a:ext cx="6510693" cy="322793"/>
          </a:xfrm>
          <a:prstGeom prst="rect">
            <a:avLst/>
          </a:prstGeom>
        </p:spPr>
      </p:pic>
      <p:sp>
        <p:nvSpPr>
          <p:cNvPr id="2" name="H1">
            <a:extLst>
              <a:ext uri="{FF2B5EF4-FFF2-40B4-BE49-F238E27FC236}">
                <a16:creationId xmlns:a16="http://schemas.microsoft.com/office/drawing/2014/main" id="{BFE7244C-CEBC-3D8B-6518-72B57D429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208" y="2316041"/>
            <a:ext cx="9667583" cy="1445787"/>
          </a:xfrm>
        </p:spPr>
        <p:txBody>
          <a:bodyPr anchor="ctr">
            <a:noAutofit/>
          </a:bodyPr>
          <a:lstStyle/>
          <a:p>
            <a:pPr algn="l"/>
            <a:r>
              <a:rPr lang="en-US" b="1" dirty="0">
                <a:solidFill>
                  <a:srgbClr val="F8B700"/>
                </a:solidFill>
                <a:latin typeface="Arial"/>
                <a:cs typeface="Arial"/>
              </a:rPr>
              <a:t>Research, Requirements, and Strategy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CBA4FA-7375-A0C1-D92E-5C91193CE1F3}"/>
              </a:ext>
            </a:extLst>
          </p:cNvPr>
          <p:cNvSpPr txBox="1"/>
          <p:nvPr/>
        </p:nvSpPr>
        <p:spPr>
          <a:xfrm>
            <a:off x="1262208" y="1534742"/>
            <a:ext cx="6159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  <a:latin typeface="Arial"/>
                <a:cs typeface="Arial"/>
              </a:rPr>
              <a:t>Section 1: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353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C1BCD-8446-A17D-16C1-74421810D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9043010D-4DA3-B037-06EE-EDA2A22A3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1B62438C-64B7-531A-1972-8C5C05E8C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Final Progress</a:t>
            </a:r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B6AC862A-FFBE-D29B-7B27-0A49C4194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829B7-F7E4-74D0-E107-11C33919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 M3DP  </a:t>
            </a:r>
            <a:fld id="{110D750D-4D04-4D1B-A800-91D4C3883D6E}" type="slidenum">
              <a:rPr lang="en-US" smtClean="0"/>
              <a:t>40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E84351-6217-057A-5003-0A8D5F962A75}"/>
              </a:ext>
            </a:extLst>
          </p:cNvPr>
          <p:cNvSpPr txBox="1"/>
          <p:nvPr/>
        </p:nvSpPr>
        <p:spPr>
          <a:xfrm>
            <a:off x="405495" y="1791408"/>
            <a:ext cx="4648949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Done: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Machine installed and connected to both a power and gas supply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Machine operating as intended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Operation process optimized and repeatable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Safety procedures for IDEA Lab established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Printing parameters for 316L stainless steel solidified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/>
              <a:t>Need to Do: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Print final optimized parts and assemble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Write “first print” instruction manual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3" name="Picture 2" descr="A machine in a room&#10;&#10;AI-generated content may be incorrect.">
            <a:extLst>
              <a:ext uri="{FF2B5EF4-FFF2-40B4-BE49-F238E27FC236}">
                <a16:creationId xmlns:a16="http://schemas.microsoft.com/office/drawing/2014/main" id="{6384916A-9B49-A28A-FD5C-A5772B5EE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781230" y="2670749"/>
            <a:ext cx="2976984" cy="2232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8B2AB8-416D-6288-E1D8-E0B5DBDF23A4}"/>
              </a:ext>
            </a:extLst>
          </p:cNvPr>
          <p:cNvSpPr txBox="1"/>
          <p:nvPr/>
        </p:nvSpPr>
        <p:spPr>
          <a:xfrm>
            <a:off x="5009457" y="5281050"/>
            <a:ext cx="263236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Figure 38: Printer Setup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3E9C97-5116-272C-18A0-6C13766FD81D}"/>
              </a:ext>
            </a:extLst>
          </p:cNvPr>
          <p:cNvSpPr txBox="1"/>
          <p:nvPr/>
        </p:nvSpPr>
        <p:spPr>
          <a:xfrm>
            <a:off x="7621950" y="4725470"/>
            <a:ext cx="214545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Figure 39: Test Specimen Print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01925C-1B51-26C2-5228-EE1AA01098FF}"/>
              </a:ext>
            </a:extLst>
          </p:cNvPr>
          <p:cNvSpPr txBox="1"/>
          <p:nvPr/>
        </p:nvSpPr>
        <p:spPr>
          <a:xfrm>
            <a:off x="9842128" y="5248690"/>
            <a:ext cx="22252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Figure 40: Benchy Print</a:t>
            </a:r>
          </a:p>
        </p:txBody>
      </p:sp>
      <p:pic>
        <p:nvPicPr>
          <p:cNvPr id="4" name="Picture 3" descr="A close-up of several wooden objects&#10;&#10;AI-generated content may be incorrect.">
            <a:extLst>
              <a:ext uri="{FF2B5EF4-FFF2-40B4-BE49-F238E27FC236}">
                <a16:creationId xmlns:a16="http://schemas.microsoft.com/office/drawing/2014/main" id="{7B05E8F3-34A2-FAC5-17CC-A6412D2C68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424" t="18195" r="29506" b="33018"/>
          <a:stretch/>
        </p:blipFill>
        <p:spPr>
          <a:xfrm>
            <a:off x="7713840" y="2043857"/>
            <a:ext cx="1961678" cy="2654676"/>
          </a:xfrm>
          <a:prstGeom prst="rect">
            <a:avLst/>
          </a:prstGeom>
        </p:spPr>
      </p:pic>
      <p:pic>
        <p:nvPicPr>
          <p:cNvPr id="7" name="Picture 6" descr="A small metal object on a table&#10;&#10;AI-generated content may be incorrect.">
            <a:extLst>
              <a:ext uri="{FF2B5EF4-FFF2-40B4-BE49-F238E27FC236}">
                <a16:creationId xmlns:a16="http://schemas.microsoft.com/office/drawing/2014/main" id="{6D329333-D7C8-C56F-1913-3855B67DC4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519" t="19655" r="38417" b="16388"/>
          <a:stretch/>
        </p:blipFill>
        <p:spPr>
          <a:xfrm rot="5400000">
            <a:off x="9819319" y="2947431"/>
            <a:ext cx="2418093" cy="214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007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83655-738A-8D3F-0707-0122EE49D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0F678186-1DE4-E76B-0729-1CDE70222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E5C0A178-A32D-7EFE-5A66-1E52714D1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Future Work</a:t>
            </a:r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D033E8B8-3454-6874-1016-7E6649C5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835882-6350-89C9-8C67-20FD50486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Nolan Hann  4/25/2025 M3DP  </a:t>
            </a:r>
            <a:fld id="{7F702481-C1BC-4190-8BF4-E995C9EAFDE4}" type="slidenum">
              <a:rPr lang="en-US" smtClean="0"/>
              <a:t>41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7AA79B-32D2-8036-EF95-301CC332514B}"/>
              </a:ext>
            </a:extLst>
          </p:cNvPr>
          <p:cNvSpPr txBox="1"/>
          <p:nvPr/>
        </p:nvSpPr>
        <p:spPr>
          <a:xfrm>
            <a:off x="7473863" y="2129425"/>
            <a:ext cx="3883068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Order </a:t>
            </a:r>
            <a:r>
              <a:rPr lang="en-US" err="1"/>
              <a:t>Colibrium</a:t>
            </a:r>
            <a:r>
              <a:rPr lang="en-US"/>
              <a:t> Additive field service for maintenance check and build module z-axis elevator upgrade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Replace build chamber door latch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Establish post-processing methods with machine shop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Print with more reactive materials like Titanium and Aluminum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Explore more complex geometry and lattice structures with Autodesk </a:t>
            </a:r>
            <a:r>
              <a:rPr lang="en-US" err="1"/>
              <a:t>NetFabb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Print atop machined parts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pic>
        <p:nvPicPr>
          <p:cNvPr id="4" name="Picture 3" descr="Colibrium Additive . Tecnología de impresión 3D en Metal&#10;https://www.3dmaquinser.com/colibrium-additive/&#10;">
            <a:extLst>
              <a:ext uri="{FF2B5EF4-FFF2-40B4-BE49-F238E27FC236}">
                <a16:creationId xmlns:a16="http://schemas.microsoft.com/office/drawing/2014/main" id="{537D95C7-F37D-C032-FA1E-FC65E8DD2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05" y="1956604"/>
            <a:ext cx="2945757" cy="2202084"/>
          </a:xfrm>
          <a:prstGeom prst="rect">
            <a:avLst/>
          </a:prstGeom>
        </p:spPr>
      </p:pic>
      <p:pic>
        <p:nvPicPr>
          <p:cNvPr id="7" name="Picture 6" descr="https://www.wevolver.com/article/the-ultimate-guide-to-3d-printing-post-processing-techniques&#10;The Ultimate Guide to 3D Printing Post-Processing Techniques">
            <a:extLst>
              <a:ext uri="{FF2B5EF4-FFF2-40B4-BE49-F238E27FC236}">
                <a16:creationId xmlns:a16="http://schemas.microsoft.com/office/drawing/2014/main" id="{550F1D8E-3116-703F-44D2-13759EF2F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920" y="3651815"/>
            <a:ext cx="2945756" cy="188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7B1E84-4363-4207-C341-EB4D49CEE75D}"/>
              </a:ext>
            </a:extLst>
          </p:cNvPr>
          <p:cNvSpPr txBox="1"/>
          <p:nvPr/>
        </p:nvSpPr>
        <p:spPr>
          <a:xfrm>
            <a:off x="4183091" y="5537761"/>
            <a:ext cx="263236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Figure 42: Sandblasting a Part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AFFBA5-EDE4-C81E-6D96-122B60861CF1}"/>
              </a:ext>
            </a:extLst>
          </p:cNvPr>
          <p:cNvSpPr txBox="1"/>
          <p:nvPr/>
        </p:nvSpPr>
        <p:spPr>
          <a:xfrm>
            <a:off x="723820" y="4155722"/>
            <a:ext cx="26323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/>
              <a:t>Figure 41: Advanced Additive Part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1133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rtifact">
            <a:extLst>
              <a:ext uri="{FF2B5EF4-FFF2-40B4-BE49-F238E27FC236}">
                <a16:creationId xmlns:a16="http://schemas.microsoft.com/office/drawing/2014/main" id="{8C0F300E-E363-1FD6-03FC-26F019A9F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1">
            <a:extLst>
              <a:ext uri="{FF2B5EF4-FFF2-40B4-BE49-F238E27FC236}">
                <a16:creationId xmlns:a16="http://schemas.microsoft.com/office/drawing/2014/main" id="{74EF9B66-2D34-35F1-B1BD-A0AB53E9E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1824" y="1505874"/>
            <a:ext cx="9144000" cy="1133628"/>
          </a:xfrm>
        </p:spPr>
        <p:txBody>
          <a:bodyPr>
            <a:normAutofit/>
          </a:bodyPr>
          <a:lstStyle/>
          <a:p>
            <a:r>
              <a:rPr lang="en-US" sz="7500" b="1">
                <a:solidFill>
                  <a:srgbClr val="0024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7500"/>
          </a:p>
        </p:txBody>
      </p:sp>
      <p:pic>
        <p:nvPicPr>
          <p:cNvPr id="12" name="Figure">
            <a:extLst>
              <a:ext uri="{FF2B5EF4-FFF2-40B4-BE49-F238E27FC236}">
                <a16:creationId xmlns:a16="http://schemas.microsoft.com/office/drawing/2014/main" id="{A8B0D61F-16B3-774E-AA6C-80DC2AF13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88424" y="6276106"/>
            <a:ext cx="4415152" cy="218898"/>
          </a:xfrm>
          <a:prstGeom prst="rect">
            <a:avLst/>
          </a:prstGeom>
        </p:spPr>
      </p:pic>
      <p:sp>
        <p:nvSpPr>
          <p:cNvPr id="2" name="H1">
            <a:extLst>
              <a:ext uri="{FF2B5EF4-FFF2-40B4-BE49-F238E27FC236}">
                <a16:creationId xmlns:a16="http://schemas.microsoft.com/office/drawing/2014/main" id="{74EF9B66-2D34-35F1-B1BD-A0AB53E9E190}"/>
              </a:ext>
            </a:extLst>
          </p:cNvPr>
          <p:cNvSpPr txBox="1">
            <a:spLocks/>
          </p:cNvSpPr>
          <p:nvPr/>
        </p:nvSpPr>
        <p:spPr>
          <a:xfrm>
            <a:off x="1694224" y="3087375"/>
            <a:ext cx="9144000" cy="1133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500" b="1">
                <a:solidFill>
                  <a:srgbClr val="0024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  <a:endParaRPr lang="en-US" sz="7500"/>
          </a:p>
        </p:txBody>
      </p:sp>
    </p:spTree>
    <p:extLst>
      <p:ext uri="{BB962C8B-B14F-4D97-AF65-F5344CB8AC3E}">
        <p14:creationId xmlns:p14="http://schemas.microsoft.com/office/powerpoint/2010/main" val="486473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Design Requirement Summary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Nathan Krikawa  4/25/2025 M3DP  </a:t>
            </a:r>
            <a:fld id="{8C0012FA-D9C2-47E6-96CA-8F5C671652A4}" type="slidenum">
              <a:rPr lang="en-US" dirty="0" smtClean="0"/>
              <a:pPr/>
              <a:t>5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7382D9-67E7-58D3-CA8C-07025EBDFD7C}"/>
              </a:ext>
            </a:extLst>
          </p:cNvPr>
          <p:cNvGraphicFramePr>
            <a:graphicFrameLocks noGrp="1"/>
          </p:cNvGraphicFramePr>
          <p:nvPr/>
        </p:nvGraphicFramePr>
        <p:xfrm>
          <a:off x="272036" y="2273310"/>
          <a:ext cx="5691195" cy="39490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3147">
                  <a:extLst>
                    <a:ext uri="{9D8B030D-6E8A-4147-A177-3AD203B41FA5}">
                      <a16:colId xmlns:a16="http://schemas.microsoft.com/office/drawing/2014/main" val="961029139"/>
                    </a:ext>
                  </a:extLst>
                </a:gridCol>
                <a:gridCol w="1705960">
                  <a:extLst>
                    <a:ext uri="{9D8B030D-6E8A-4147-A177-3AD203B41FA5}">
                      <a16:colId xmlns:a16="http://schemas.microsoft.com/office/drawing/2014/main" val="3471357850"/>
                    </a:ext>
                  </a:extLst>
                </a:gridCol>
                <a:gridCol w="1566128">
                  <a:extLst>
                    <a:ext uri="{9D8B030D-6E8A-4147-A177-3AD203B41FA5}">
                      <a16:colId xmlns:a16="http://schemas.microsoft.com/office/drawing/2014/main" val="3870862324"/>
                    </a:ext>
                  </a:extLst>
                </a:gridCol>
                <a:gridCol w="1705960">
                  <a:extLst>
                    <a:ext uri="{9D8B030D-6E8A-4147-A177-3AD203B41FA5}">
                      <a16:colId xmlns:a16="http://schemas.microsoft.com/office/drawing/2014/main" val="944855155"/>
                    </a:ext>
                  </a:extLst>
                </a:gridCol>
              </a:tblGrid>
              <a:tr h="304964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#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Requirement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Units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Targets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2100590"/>
                  </a:ext>
                </a:extLst>
              </a:tr>
              <a:tr h="453580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ER1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Materials Tested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Al, SS 316L, Ti, Bronze 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One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7602103"/>
                  </a:ext>
                </a:extLst>
              </a:tr>
              <a:tr h="453580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ER2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Final Print Material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Al, SS 316L, Ti, Bronze 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SS 316L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3479802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ER3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Final Print Volume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mm^3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&lt;90x90x80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2559016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ER4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Power 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V, 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240V, 16A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2863794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ER5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Inert Gas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N, Ar, bar, purity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2 bar Ar purity &gt;=2.5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103624"/>
                  </a:ext>
                </a:extLst>
              </a:tr>
              <a:tr h="453580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ER6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Young's Modulus Tested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GPa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193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3386926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ER7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Dog Bone Size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mm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65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1291983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ER8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Airtight Gas Supply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N/A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No audible leak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2994741"/>
                  </a:ext>
                </a:extLst>
              </a:tr>
              <a:tr h="453580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ER9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Build Plate Alignment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N/A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Even material distribution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9667425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ER10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Printed Part Tolerance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mm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±0.2mm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101424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08D772F-1909-4A04-9913-64EABF244EF2}"/>
              </a:ext>
            </a:extLst>
          </p:cNvPr>
          <p:cNvGraphicFramePr>
            <a:graphicFrameLocks noGrp="1"/>
          </p:cNvGraphicFramePr>
          <p:nvPr/>
        </p:nvGraphicFramePr>
        <p:xfrm>
          <a:off x="6229661" y="2264191"/>
          <a:ext cx="5691194" cy="39488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766">
                  <a:extLst>
                    <a:ext uri="{9D8B030D-6E8A-4147-A177-3AD203B41FA5}">
                      <a16:colId xmlns:a16="http://schemas.microsoft.com/office/drawing/2014/main" val="717372919"/>
                    </a:ext>
                  </a:extLst>
                </a:gridCol>
                <a:gridCol w="2073320">
                  <a:extLst>
                    <a:ext uri="{9D8B030D-6E8A-4147-A177-3AD203B41FA5}">
                      <a16:colId xmlns:a16="http://schemas.microsoft.com/office/drawing/2014/main" val="3979173184"/>
                    </a:ext>
                  </a:extLst>
                </a:gridCol>
                <a:gridCol w="3089108">
                  <a:extLst>
                    <a:ext uri="{9D8B030D-6E8A-4147-A177-3AD203B41FA5}">
                      <a16:colId xmlns:a16="http://schemas.microsoft.com/office/drawing/2014/main" val="2909389490"/>
                    </a:ext>
                  </a:extLst>
                </a:gridCol>
              </a:tblGrid>
              <a:tr h="244863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#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Requirement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Description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9675481"/>
                  </a:ext>
                </a:extLst>
              </a:tr>
              <a:tr h="759076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CR1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Ease of Use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Easily accessible to IDEA Lab managers, Instruction manual and supplementary instructions at hand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4929305"/>
                  </a:ext>
                </a:extLst>
              </a:tr>
              <a:tr h="682352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CR2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Safety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Printer fully and properly installed, safety signs posted, PPE available, instruction manual at hand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5032208"/>
                  </a:ext>
                </a:extLst>
              </a:tr>
              <a:tr h="465241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CR3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Time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Fully installed by the end of the spring 2025 semester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6360831"/>
                  </a:ext>
                </a:extLst>
              </a:tr>
              <a:tr h="452996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CR4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Successful Installation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Printer fully operational, all technical issues addressed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7135600"/>
                  </a:ext>
                </a:extLst>
              </a:tr>
              <a:tr h="244863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CR5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Tensile Test Results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All test specimen tested; all results analyzed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2762882"/>
                  </a:ext>
                </a:extLst>
              </a:tr>
              <a:tr h="452996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CR6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Final Part and Assembly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Final part printed and assembled into greater assembly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807599"/>
                  </a:ext>
                </a:extLst>
              </a:tr>
              <a:tr h="646438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CR7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Instruction Manual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“First print” instruction manual complete with comprehensive steps and files attached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3854862"/>
                  </a:ext>
                </a:extLst>
              </a:tr>
            </a:tbl>
          </a:graphicData>
        </a:graphic>
      </p:graphicFrame>
      <p:sp>
        <p:nvSpPr>
          <p:cNvPr id="17" name="H1">
            <a:extLst>
              <a:ext uri="{FF2B5EF4-FFF2-40B4-BE49-F238E27FC236}">
                <a16:creationId xmlns:a16="http://schemas.microsoft.com/office/drawing/2014/main" id="{16907672-BA0D-5915-7AB4-404BE998D3BC}"/>
              </a:ext>
            </a:extLst>
          </p:cNvPr>
          <p:cNvSpPr txBox="1">
            <a:spLocks/>
          </p:cNvSpPr>
          <p:nvPr/>
        </p:nvSpPr>
        <p:spPr>
          <a:xfrm>
            <a:off x="1049187" y="1879600"/>
            <a:ext cx="4136892" cy="367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rial"/>
                <a:cs typeface="Arial"/>
              </a:rPr>
              <a:t>Engineering Requirements</a:t>
            </a:r>
            <a:endParaRPr lang="en-US" sz="2000" dirty="0"/>
          </a:p>
        </p:txBody>
      </p:sp>
      <p:sp>
        <p:nvSpPr>
          <p:cNvPr id="18" name="H1">
            <a:extLst>
              <a:ext uri="{FF2B5EF4-FFF2-40B4-BE49-F238E27FC236}">
                <a16:creationId xmlns:a16="http://schemas.microsoft.com/office/drawing/2014/main" id="{A54B07F4-4A63-DEAB-59F1-AF8F355ECCB1}"/>
              </a:ext>
            </a:extLst>
          </p:cNvPr>
          <p:cNvSpPr txBox="1">
            <a:spLocks/>
          </p:cNvSpPr>
          <p:nvPr/>
        </p:nvSpPr>
        <p:spPr>
          <a:xfrm>
            <a:off x="7006812" y="1888188"/>
            <a:ext cx="4136892" cy="367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>
                <a:latin typeface="Arial"/>
                <a:cs typeface="Arial"/>
              </a:rPr>
              <a:t>Customer Requirements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497667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02F9E-E5BC-84D9-260F-E67D60D8E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9C56BD2A-6B10-FA2D-3079-A1F5FE9B6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D682DD4D-4787-18A8-E581-9D3AD966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QFD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98C0C644-8842-A1C8-C7F5-F8E1F1B4D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E83A70-A84C-E4AE-5EF6-34120E65F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Nolan Hann  4/25/2025 M3DP  </a:t>
            </a:r>
            <a:fld id="{B1AF6956-E5C4-4760-BAB2-518314A9206A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0115E6-B6C9-69E2-EF3F-EEA1D6D13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509" y="1195777"/>
            <a:ext cx="8435390" cy="52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29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8027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Literature Review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AAB9B52-1B57-925C-7B8F-C0CBDFADA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Nolan Hann  4/25/2025 M3DP  </a:t>
            </a:r>
            <a:fld id="{175166F6-F931-CC42-835D-68601A0A43FB}" type="slidenum">
              <a:rPr lang="en-US" dirty="0" smtClean="0"/>
              <a:pPr/>
              <a:t>7</a:t>
            </a:fld>
            <a:endParaRPr lang="en-US" dirty="0"/>
          </a:p>
        </p:txBody>
      </p:sp>
      <p:sp>
        <p:nvSpPr>
          <p:cNvPr id="3" name="H1">
            <a:extLst>
              <a:ext uri="{FF2B5EF4-FFF2-40B4-BE49-F238E27FC236}">
                <a16:creationId xmlns:a16="http://schemas.microsoft.com/office/drawing/2014/main" id="{66C03F9D-B37B-4AD2-6009-CFB91C97022F}"/>
              </a:ext>
            </a:extLst>
          </p:cNvPr>
          <p:cNvSpPr txBox="1">
            <a:spLocks/>
          </p:cNvSpPr>
          <p:nvPr/>
        </p:nvSpPr>
        <p:spPr>
          <a:xfrm>
            <a:off x="442038" y="1782480"/>
            <a:ext cx="1247837" cy="439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2"/>
                </a:solidFill>
                <a:latin typeface="Arial"/>
                <a:cs typeface="Arial"/>
              </a:rPr>
              <a:t>Books:</a:t>
            </a: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4" name="H1">
            <a:extLst>
              <a:ext uri="{FF2B5EF4-FFF2-40B4-BE49-F238E27FC236}">
                <a16:creationId xmlns:a16="http://schemas.microsoft.com/office/drawing/2014/main" id="{D4ECADC3-8613-527F-04D7-A6F373BEFBCF}"/>
              </a:ext>
            </a:extLst>
          </p:cNvPr>
          <p:cNvSpPr txBox="1">
            <a:spLocks/>
          </p:cNvSpPr>
          <p:nvPr/>
        </p:nvSpPr>
        <p:spPr>
          <a:xfrm>
            <a:off x="6271819" y="1778404"/>
            <a:ext cx="1942518" cy="439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2"/>
                </a:solidFill>
                <a:latin typeface="Arial"/>
                <a:cs typeface="Arial"/>
              </a:rPr>
              <a:t>Papers:</a:t>
            </a: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7" name="H1">
            <a:extLst>
              <a:ext uri="{FF2B5EF4-FFF2-40B4-BE49-F238E27FC236}">
                <a16:creationId xmlns:a16="http://schemas.microsoft.com/office/drawing/2014/main" id="{66E0835E-673A-A801-C64D-8E958CB8C7C4}"/>
              </a:ext>
            </a:extLst>
          </p:cNvPr>
          <p:cNvSpPr txBox="1">
            <a:spLocks/>
          </p:cNvSpPr>
          <p:nvPr/>
        </p:nvSpPr>
        <p:spPr>
          <a:xfrm>
            <a:off x="442038" y="3239044"/>
            <a:ext cx="1942518" cy="478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2"/>
                </a:solidFill>
                <a:latin typeface="Arial"/>
                <a:cs typeface="Arial"/>
              </a:rPr>
              <a:t>Websites:</a:t>
            </a: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8" name="H1">
            <a:extLst>
              <a:ext uri="{FF2B5EF4-FFF2-40B4-BE49-F238E27FC236}">
                <a16:creationId xmlns:a16="http://schemas.microsoft.com/office/drawing/2014/main" id="{E47D8FFE-D781-4273-E7E6-EC529A4E7536}"/>
              </a:ext>
            </a:extLst>
          </p:cNvPr>
          <p:cNvSpPr txBox="1">
            <a:spLocks/>
          </p:cNvSpPr>
          <p:nvPr/>
        </p:nvSpPr>
        <p:spPr>
          <a:xfrm>
            <a:off x="6271819" y="4956580"/>
            <a:ext cx="1668574" cy="439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2"/>
                </a:solidFill>
                <a:latin typeface="Arial"/>
                <a:cs typeface="Arial"/>
              </a:rPr>
              <a:t>Standard:</a:t>
            </a: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806C33-FEAB-60BE-25AD-0D669EB4223D}"/>
              </a:ext>
            </a:extLst>
          </p:cNvPr>
          <p:cNvSpPr txBox="1"/>
          <p:nvPr/>
        </p:nvSpPr>
        <p:spPr>
          <a:xfrm>
            <a:off x="6271819" y="2217707"/>
            <a:ext cx="572652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ea typeface="+mn-lt"/>
                <a:cs typeface="+mn-lt"/>
              </a:rPr>
              <a:t>[2] A. T. Sutton, C. S. </a:t>
            </a:r>
            <a:r>
              <a:rPr lang="en-US" sz="1400" err="1">
                <a:ea typeface="+mn-lt"/>
                <a:cs typeface="+mn-lt"/>
              </a:rPr>
              <a:t>Kriewall</a:t>
            </a:r>
            <a:r>
              <a:rPr lang="en-US" sz="1400">
                <a:ea typeface="+mn-lt"/>
                <a:cs typeface="+mn-lt"/>
              </a:rPr>
              <a:t>, M. C. Leu, and J. W. Newkirk, “Powder </a:t>
            </a:r>
            <a:r>
              <a:rPr lang="en-US" sz="1400" err="1">
                <a:ea typeface="+mn-lt"/>
                <a:cs typeface="+mn-lt"/>
              </a:rPr>
              <a:t>characterisation</a:t>
            </a:r>
            <a:r>
              <a:rPr lang="en-US" sz="1400">
                <a:ea typeface="+mn-lt"/>
                <a:cs typeface="+mn-lt"/>
              </a:rPr>
              <a:t> techniques and effects of powder characteristics on part properties in powder-bed fusion processes,” Virtual and Physical Prototyping, vol. 12, no. 1, pp. 3–29, Dec. 2016, </a:t>
            </a:r>
            <a:r>
              <a:rPr lang="en-US" sz="1400" err="1">
                <a:ea typeface="+mn-lt"/>
                <a:cs typeface="+mn-lt"/>
              </a:rPr>
              <a:t>doi</a:t>
            </a:r>
            <a:r>
              <a:rPr lang="en-US" sz="1400">
                <a:ea typeface="+mn-lt"/>
                <a:cs typeface="+mn-lt"/>
              </a:rPr>
              <a:t>: </a:t>
            </a:r>
            <a:r>
              <a:rPr lang="en-US" sz="1400">
                <a:ea typeface="+mn-lt"/>
                <a:cs typeface="+mn-lt"/>
                <a:hlinkClick r:id="rId5"/>
              </a:rPr>
              <a:t>https://doi.org/10.1080/17452759.2016.1250605</a:t>
            </a:r>
            <a:r>
              <a:rPr lang="en-US" sz="1400">
                <a:ea typeface="+mn-lt"/>
                <a:cs typeface="+mn-lt"/>
              </a:rPr>
              <a:t>.</a:t>
            </a:r>
          </a:p>
          <a:p>
            <a:r>
              <a:rPr lang="en-US" sz="1400">
                <a:ea typeface="+mn-lt"/>
                <a:cs typeface="+mn-lt"/>
              </a:rPr>
              <a:t>[3] S. Sun, M. Brandt, and M. Easton, “2 - Powder bed fusion processes: An overview,” ScienceDirect, Jan. 01, 2017. </a:t>
            </a:r>
            <a:r>
              <a:rPr lang="en-US" sz="1400">
                <a:ea typeface="+mn-lt"/>
                <a:cs typeface="+mn-lt"/>
                <a:hlinkClick r:id="rId6"/>
              </a:rPr>
              <a:t>https://www.sciencedirect.com/science/article/pii/B9780081004333000026</a:t>
            </a:r>
            <a:endParaRPr lang="en-US" sz="1400"/>
          </a:p>
          <a:p>
            <a:r>
              <a:rPr lang="en-US" sz="1400">
                <a:ea typeface="+mn-lt"/>
                <a:cs typeface="+mn-lt"/>
              </a:rPr>
              <a:t>[4] J. L. Bartlett and X. Li, “An overview of residual stresses in metal powder bed fusion,” Additive Manufacturing, vol. 27, pp. 131–149, May 2019, </a:t>
            </a:r>
            <a:r>
              <a:rPr lang="en-US" sz="1400" err="1">
                <a:ea typeface="+mn-lt"/>
                <a:cs typeface="+mn-lt"/>
              </a:rPr>
              <a:t>doi</a:t>
            </a:r>
            <a:r>
              <a:rPr lang="en-US" sz="1400">
                <a:ea typeface="+mn-lt"/>
                <a:cs typeface="+mn-lt"/>
              </a:rPr>
              <a:t>: </a:t>
            </a:r>
            <a:r>
              <a:rPr lang="en-US" sz="1400">
                <a:ea typeface="+mn-lt"/>
                <a:cs typeface="+mn-lt"/>
                <a:hlinkClick r:id="rId7"/>
              </a:rPr>
              <a:t>https://doi.org/10.1016/j.addma.2019.02.020</a:t>
            </a:r>
            <a:r>
              <a:rPr lang="en-US" sz="1400">
                <a:ea typeface="+mn-lt"/>
                <a:cs typeface="+mn-lt"/>
              </a:rPr>
              <a:t>.</a:t>
            </a:r>
            <a:endParaRPr lang="en-US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A16E0-0B7A-660A-4DF7-318FA9A00183}"/>
              </a:ext>
            </a:extLst>
          </p:cNvPr>
          <p:cNvSpPr txBox="1"/>
          <p:nvPr/>
        </p:nvSpPr>
        <p:spPr>
          <a:xfrm>
            <a:off x="442040" y="2222697"/>
            <a:ext cx="5545805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solidFill>
                  <a:srgbClr val="000000"/>
                </a:solidFill>
                <a:ea typeface="+mn-lt"/>
                <a:cs typeface="+mn-lt"/>
              </a:rPr>
              <a:t>[1] R. C. Hibbeler, Mechanics of Materials. Pearson Higher Ed, 2011.</a:t>
            </a:r>
            <a:endParaRPr lang="en-US">
              <a:ea typeface="+mn-lt"/>
              <a:cs typeface="+mn-lt"/>
            </a:endParaRPr>
          </a:p>
          <a:p>
            <a:r>
              <a:rPr lang="en-US" sz="1400">
                <a:ea typeface="+mn-lt"/>
                <a:cs typeface="+mn-lt"/>
              </a:rPr>
              <a:t>[5] Hofmann Innovation Group, "Concept Laser Operating Manual, Type: </a:t>
            </a:r>
            <a:r>
              <a:rPr lang="en-US" sz="1400" err="1">
                <a:ea typeface="+mn-lt"/>
                <a:cs typeface="+mn-lt"/>
              </a:rPr>
              <a:t>Mlab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cusing</a:t>
            </a:r>
            <a:r>
              <a:rPr lang="en-US" sz="1400">
                <a:ea typeface="+mn-lt"/>
                <a:cs typeface="+mn-lt"/>
              </a:rPr>
              <a:t> R", Concept Laster, 2015.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FC6627-8854-301F-DEAF-8CAD966886FB}"/>
              </a:ext>
            </a:extLst>
          </p:cNvPr>
          <p:cNvSpPr txBox="1"/>
          <p:nvPr/>
        </p:nvSpPr>
        <p:spPr>
          <a:xfrm>
            <a:off x="6271819" y="5395883"/>
            <a:ext cx="54545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ea typeface="+mn-lt"/>
                <a:cs typeface="+mn-lt"/>
              </a:rPr>
              <a:t>[6] “Additive manufacturing of metals — Finished part properties — Post-processing, inspection and testing of parts produced by powder bed fusion,” Astm.org, 2014. </a:t>
            </a:r>
            <a:r>
              <a:rPr lang="en-US" sz="1400">
                <a:ea typeface="+mn-lt"/>
                <a:cs typeface="+mn-lt"/>
                <a:hlinkClick r:id="rId8"/>
              </a:rPr>
              <a:t>https://www.astm.org/f3591-23.html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DD7CBA-9CE4-3139-76C4-523215D36E49}"/>
              </a:ext>
            </a:extLst>
          </p:cNvPr>
          <p:cNvSpPr txBox="1"/>
          <p:nvPr/>
        </p:nvSpPr>
        <p:spPr>
          <a:xfrm>
            <a:off x="442038" y="3717081"/>
            <a:ext cx="6076750" cy="24622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457200">
              <a:defRPr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+mn-lt"/>
                <a:ea typeface="+mn-lt"/>
                <a:cs typeface="+mn-lt"/>
              </a:rPr>
              <a:t>[7] </a:t>
            </a:r>
            <a:r>
              <a:rPr lang="en-US" err="1">
                <a:solidFill>
                  <a:schemeClr val="tx1"/>
                </a:solidFill>
                <a:latin typeface="+mn-lt"/>
                <a:ea typeface="+mn-lt"/>
                <a:cs typeface="+mn-lt"/>
              </a:rPr>
              <a:t>AddUp</a:t>
            </a:r>
            <a:r>
              <a:rPr lang="en-US">
                <a:solidFill>
                  <a:schemeClr val="tx1"/>
                </a:solidFill>
                <a:latin typeface="+mn-lt"/>
                <a:ea typeface="+mn-lt"/>
                <a:cs typeface="+mn-lt"/>
              </a:rPr>
              <a:t>, “Surface Finish for 3D Printed Tooling: Advancing PBF Technology as a Production Tool | Blog,” </a:t>
            </a:r>
            <a:r>
              <a:rPr lang="en-US" err="1">
                <a:solidFill>
                  <a:schemeClr val="tx1"/>
                </a:solidFill>
                <a:latin typeface="+mn-lt"/>
                <a:ea typeface="+mn-lt"/>
                <a:cs typeface="+mn-lt"/>
              </a:rPr>
              <a:t>AddUp</a:t>
            </a:r>
            <a:r>
              <a:rPr lang="en-US">
                <a:solidFill>
                  <a:schemeClr val="tx1"/>
                </a:solidFill>
                <a:latin typeface="+mn-lt"/>
                <a:ea typeface="+mn-lt"/>
                <a:cs typeface="+mn-lt"/>
              </a:rPr>
              <a:t>, Oct. 05, 2023. </a:t>
            </a:r>
            <a:r>
              <a:rPr lang="en-US">
                <a:solidFill>
                  <a:schemeClr val="tx1"/>
                </a:solidFill>
                <a:latin typeface="+mn-lt"/>
                <a:ea typeface="+mn-lt"/>
                <a:cs typeface="+mn-lt"/>
                <a:hlinkClick r:id="rId9"/>
              </a:rPr>
              <a:t>https://addupsolutions.com/surface-finish-for-3d-printed-tooling-advancing-pbf-technology-as-a-production-tool-blog/</a:t>
            </a:r>
            <a:endParaRPr lang="en-US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r>
              <a:rPr lang="en-US">
                <a:solidFill>
                  <a:schemeClr val="tx1"/>
                </a:solidFill>
                <a:latin typeface="+mn-lt"/>
                <a:ea typeface="+mn-lt"/>
                <a:cs typeface="+mn-lt"/>
              </a:rPr>
              <a:t>[8] </a:t>
            </a:r>
            <a:r>
              <a:rPr lang="en-US" err="1">
                <a:solidFill>
                  <a:schemeClr val="tx1"/>
                </a:solidFill>
                <a:latin typeface="+mn-lt"/>
                <a:ea typeface="+mn-lt"/>
                <a:cs typeface="+mn-lt"/>
              </a:rPr>
              <a:t>Materion</a:t>
            </a:r>
            <a:r>
              <a:rPr lang="en-US">
                <a:solidFill>
                  <a:schemeClr val="tx1"/>
                </a:solidFill>
                <a:latin typeface="+mn-lt"/>
                <a:ea typeface="+mn-lt"/>
                <a:cs typeface="+mn-lt"/>
              </a:rPr>
              <a:t>, “Stress-Strain Concepts: Why They Matter in Materials Testing,” Materion.com, Jul. 22, 2024. </a:t>
            </a:r>
            <a:r>
              <a:rPr lang="en-US">
                <a:solidFill>
                  <a:schemeClr val="tx1"/>
                </a:solidFill>
                <a:latin typeface="+mn-lt"/>
                <a:ea typeface="+mn-lt"/>
                <a:cs typeface="+mn-lt"/>
                <a:hlinkClick r:id="rId10"/>
              </a:rPr>
              <a:t>https://www.materion.com/en/insights/blog/stress-strain-concepts-materials-testing</a:t>
            </a:r>
            <a:endParaRPr lang="en-US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r>
              <a:rPr lang="en-US">
                <a:solidFill>
                  <a:schemeClr val="tx1"/>
                </a:solidFill>
                <a:latin typeface="+mn-lt"/>
                <a:ea typeface="+mn-lt"/>
                <a:cs typeface="+mn-lt"/>
              </a:rPr>
              <a:t>[9] </a:t>
            </a:r>
            <a:r>
              <a:rPr lang="en-US" err="1">
                <a:solidFill>
                  <a:schemeClr val="tx1"/>
                </a:solidFill>
                <a:latin typeface="+mn-lt"/>
                <a:ea typeface="+mn-lt"/>
                <a:cs typeface="+mn-lt"/>
              </a:rPr>
              <a:t>Materion</a:t>
            </a:r>
            <a:r>
              <a:rPr lang="en-US">
                <a:solidFill>
                  <a:schemeClr val="tx1"/>
                </a:solidFill>
                <a:latin typeface="+mn-lt"/>
                <a:ea typeface="+mn-lt"/>
                <a:cs typeface="+mn-lt"/>
              </a:rPr>
              <a:t>, “All About Tensile Testing: How to Set Up Your Samples for Accurate Results,” Materion.com, Jun. 17, 2024. </a:t>
            </a:r>
            <a:r>
              <a:rPr lang="en-US">
                <a:solidFill>
                  <a:schemeClr val="tx1"/>
                </a:solidFill>
                <a:latin typeface="+mn-lt"/>
                <a:ea typeface="+mn-lt"/>
                <a:cs typeface="+mn-lt"/>
                <a:hlinkClick r:id="rId11"/>
              </a:rPr>
              <a:t>https://www.materion.com/en/insights/blog/All-About-Tensile-Testing</a:t>
            </a:r>
            <a:endParaRPr lang="en-US">
              <a:solidFill>
                <a:schemeClr val="tx1"/>
              </a:solidFill>
              <a:latin typeface="+mn-l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6107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Literature Review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AAB9B52-1B57-925C-7B8F-C0CBDFADA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Nathan Krikawa  4/25/2025 M3DP  </a:t>
            </a:r>
            <a:fld id="{175166F6-F931-CC42-835D-68601A0A43FB}" type="slidenum">
              <a:rPr lang="en-US" dirty="0" smtClean="0"/>
              <a:pPr/>
              <a:t>8</a:t>
            </a:fld>
            <a:endParaRPr lang="en-US" dirty="0"/>
          </a:p>
        </p:txBody>
      </p:sp>
      <p:sp>
        <p:nvSpPr>
          <p:cNvPr id="2" name="H1">
            <a:extLst>
              <a:ext uri="{FF2B5EF4-FFF2-40B4-BE49-F238E27FC236}">
                <a16:creationId xmlns:a16="http://schemas.microsoft.com/office/drawing/2014/main" id="{B76C8E23-3EF0-CB45-7FC6-9929F811D051}"/>
              </a:ext>
            </a:extLst>
          </p:cNvPr>
          <p:cNvSpPr txBox="1">
            <a:spLocks/>
          </p:cNvSpPr>
          <p:nvPr/>
        </p:nvSpPr>
        <p:spPr>
          <a:xfrm>
            <a:off x="453836" y="1841470"/>
            <a:ext cx="1247837" cy="439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2"/>
                </a:solidFill>
                <a:latin typeface="Arial"/>
                <a:cs typeface="Arial"/>
              </a:rPr>
              <a:t>Books:</a:t>
            </a: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4" name="H1">
            <a:extLst>
              <a:ext uri="{FF2B5EF4-FFF2-40B4-BE49-F238E27FC236}">
                <a16:creationId xmlns:a16="http://schemas.microsoft.com/office/drawing/2014/main" id="{1D90C58D-CE59-BDC2-6EEE-6C63FA618FE8}"/>
              </a:ext>
            </a:extLst>
          </p:cNvPr>
          <p:cNvSpPr txBox="1">
            <a:spLocks/>
          </p:cNvSpPr>
          <p:nvPr/>
        </p:nvSpPr>
        <p:spPr>
          <a:xfrm>
            <a:off x="6616293" y="1837394"/>
            <a:ext cx="1942518" cy="439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2"/>
                </a:solidFill>
                <a:latin typeface="Arial"/>
                <a:cs typeface="Arial"/>
              </a:rPr>
              <a:t>Papers:</a:t>
            </a: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7" name="H1">
            <a:extLst>
              <a:ext uri="{FF2B5EF4-FFF2-40B4-BE49-F238E27FC236}">
                <a16:creationId xmlns:a16="http://schemas.microsoft.com/office/drawing/2014/main" id="{A8892A1B-D191-FB23-3A19-A7809C90E9B6}"/>
              </a:ext>
            </a:extLst>
          </p:cNvPr>
          <p:cNvSpPr txBox="1">
            <a:spLocks/>
          </p:cNvSpPr>
          <p:nvPr/>
        </p:nvSpPr>
        <p:spPr>
          <a:xfrm>
            <a:off x="453836" y="3544773"/>
            <a:ext cx="1942518" cy="478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2"/>
                </a:solidFill>
                <a:latin typeface="Arial"/>
                <a:cs typeface="Arial"/>
              </a:rPr>
              <a:t>Websites:</a:t>
            </a: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8" name="H1">
            <a:extLst>
              <a:ext uri="{FF2B5EF4-FFF2-40B4-BE49-F238E27FC236}">
                <a16:creationId xmlns:a16="http://schemas.microsoft.com/office/drawing/2014/main" id="{73AD1B96-8348-551B-5472-C531838FC9A0}"/>
              </a:ext>
            </a:extLst>
          </p:cNvPr>
          <p:cNvSpPr txBox="1">
            <a:spLocks/>
          </p:cNvSpPr>
          <p:nvPr/>
        </p:nvSpPr>
        <p:spPr>
          <a:xfrm>
            <a:off x="6616293" y="4936136"/>
            <a:ext cx="1668574" cy="439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2"/>
                </a:solidFill>
                <a:latin typeface="Arial"/>
                <a:cs typeface="Arial"/>
              </a:rPr>
              <a:t>Standard:</a:t>
            </a: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071FF-2E1A-7C42-0B33-BDB3F687EDCF}"/>
              </a:ext>
            </a:extLst>
          </p:cNvPr>
          <p:cNvSpPr txBox="1"/>
          <p:nvPr/>
        </p:nvSpPr>
        <p:spPr>
          <a:xfrm>
            <a:off x="6616293" y="2286039"/>
            <a:ext cx="524760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ea typeface="+mn-lt"/>
                <a:cs typeface="+mn-lt"/>
              </a:rPr>
              <a:t>[3]    “Research of 316L Metallic Powder for Use in SLM 3D Printing,” </a:t>
            </a:r>
            <a:r>
              <a:rPr lang="en-US" sz="1400" i="1">
                <a:ea typeface="+mn-lt"/>
                <a:cs typeface="+mn-lt"/>
              </a:rPr>
              <a:t>Advances in Materials Science/Advances in Materials Sciences</a:t>
            </a:r>
            <a:r>
              <a:rPr lang="en-US" sz="1400">
                <a:ea typeface="+mn-lt"/>
                <a:cs typeface="+mn-lt"/>
              </a:rPr>
              <a:t>, 2020, </a:t>
            </a:r>
            <a:r>
              <a:rPr lang="en-US" sz="1400" err="1">
                <a:ea typeface="+mn-lt"/>
                <a:cs typeface="+mn-lt"/>
              </a:rPr>
              <a:t>doi</a:t>
            </a:r>
            <a:r>
              <a:rPr lang="en-US" sz="1400">
                <a:ea typeface="+mn-lt"/>
                <a:cs typeface="+mn-lt"/>
              </a:rPr>
              <a:t>: 10.2478/adms-2020-0001.</a:t>
            </a:r>
          </a:p>
          <a:p>
            <a:r>
              <a:rPr lang="en-US" sz="1400">
                <a:ea typeface="+mn-lt"/>
                <a:cs typeface="+mn-lt"/>
              </a:rPr>
              <a:t>[4]    D. </a:t>
            </a:r>
            <a:r>
              <a:rPr lang="en-US" sz="1400" err="1">
                <a:ea typeface="+mn-lt"/>
                <a:cs typeface="+mn-lt"/>
              </a:rPr>
              <a:t>Gogolewski</a:t>
            </a:r>
            <a:r>
              <a:rPr lang="en-US" sz="1400">
                <a:ea typeface="+mn-lt"/>
                <a:cs typeface="+mn-lt"/>
              </a:rPr>
              <a:t>, T. </a:t>
            </a:r>
            <a:r>
              <a:rPr lang="en-US" sz="1400" err="1">
                <a:ea typeface="+mn-lt"/>
                <a:cs typeface="+mn-lt"/>
              </a:rPr>
              <a:t>Bartkowiak</a:t>
            </a:r>
            <a:r>
              <a:rPr lang="en-US" sz="1400">
                <a:ea typeface="+mn-lt"/>
                <a:cs typeface="+mn-lt"/>
              </a:rPr>
              <a:t>, T. </a:t>
            </a:r>
            <a:r>
              <a:rPr lang="en-US" sz="1400" err="1">
                <a:ea typeface="+mn-lt"/>
                <a:cs typeface="+mn-lt"/>
              </a:rPr>
              <a:t>Kozior</a:t>
            </a:r>
            <a:r>
              <a:rPr lang="en-US" sz="1400">
                <a:ea typeface="+mn-lt"/>
                <a:cs typeface="+mn-lt"/>
              </a:rPr>
              <a:t>, and P. </a:t>
            </a:r>
            <a:r>
              <a:rPr lang="en-US" sz="1400" err="1">
                <a:ea typeface="+mn-lt"/>
                <a:cs typeface="+mn-lt"/>
              </a:rPr>
              <a:t>Zmarzły</a:t>
            </a:r>
            <a:r>
              <a:rPr lang="en-US" sz="1400">
                <a:ea typeface="+mn-lt"/>
                <a:cs typeface="+mn-lt"/>
              </a:rPr>
              <a:t>, “Multiscale Analysis of Surface Texture Quality of Models Manufactured by Laser Powder-Bed Fusion Technology and Machining from 316L Steel,” Materials, vol. 14, no. 11, pp. 2794-, 2021, </a:t>
            </a:r>
            <a:r>
              <a:rPr lang="en-US" sz="1400" err="1">
                <a:ea typeface="+mn-lt"/>
                <a:cs typeface="+mn-lt"/>
              </a:rPr>
              <a:t>doi</a:t>
            </a:r>
            <a:r>
              <a:rPr lang="en-US" sz="1400">
                <a:ea typeface="+mn-lt"/>
                <a:cs typeface="+mn-lt"/>
              </a:rPr>
              <a:t>: 10.3390/ma14112794.</a:t>
            </a:r>
          </a:p>
          <a:p>
            <a:r>
              <a:rPr lang="en-US" sz="1400">
                <a:ea typeface="+mn-lt"/>
                <a:cs typeface="+mn-lt"/>
              </a:rPr>
              <a:t>[5]    W. Zhang, J. Zhu, and T. Gao, Topology optimization in engineering structure design. London, [England] ; ISTE Press, 2016.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9F1828-645B-21F0-5BDA-D74FF1266991}"/>
              </a:ext>
            </a:extLst>
          </p:cNvPr>
          <p:cNvSpPr txBox="1"/>
          <p:nvPr/>
        </p:nvSpPr>
        <p:spPr>
          <a:xfrm>
            <a:off x="453839" y="2281687"/>
            <a:ext cx="574311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ea typeface="+mn-lt"/>
                <a:cs typeface="+mn-lt"/>
              </a:rPr>
              <a:t>[1]    P. Konda </a:t>
            </a:r>
            <a:r>
              <a:rPr lang="en-US" sz="1400" err="1">
                <a:ea typeface="+mn-lt"/>
                <a:cs typeface="+mn-lt"/>
              </a:rPr>
              <a:t>Gokuldoss</a:t>
            </a:r>
            <a:r>
              <a:rPr lang="en-US" sz="1400">
                <a:ea typeface="+mn-lt"/>
                <a:cs typeface="+mn-lt"/>
              </a:rPr>
              <a:t>, Selective Laser Melting: Materials and Applications. MDPI AG, 2020. </a:t>
            </a:r>
          </a:p>
          <a:p>
            <a:r>
              <a:rPr lang="en-US" sz="1400">
                <a:ea typeface="+mn-lt"/>
                <a:cs typeface="+mn-lt"/>
              </a:rPr>
              <a:t>[2]    N. H. Kim, A. V. Kumar, and B. V. Sankar, Introduction to finite element analysis and design, Second edition. Hoboken, New Jersey: John Wiley &amp; Sons, 2018.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99A68F-43C7-4AD3-7AC9-E111843A4CDF}"/>
              </a:ext>
            </a:extLst>
          </p:cNvPr>
          <p:cNvSpPr txBox="1"/>
          <p:nvPr/>
        </p:nvSpPr>
        <p:spPr>
          <a:xfrm>
            <a:off x="6616294" y="5375439"/>
            <a:ext cx="52010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[6]    </a:t>
            </a:r>
            <a:r>
              <a:rPr lang="en-US" sz="1400" i="1"/>
              <a:t>F3184 Standard Specification for Additive Manufacturing Stainless Steel Alloy (UNS S31603) with Powder Bed Fusion</a:t>
            </a:r>
            <a:r>
              <a:rPr lang="en-US" sz="1400"/>
              <a:t>. 2023. </a:t>
            </a:r>
            <a:r>
              <a:rPr lang="en-US" sz="1400" err="1"/>
              <a:t>doi</a:t>
            </a:r>
            <a:r>
              <a:rPr lang="en-US" sz="1400"/>
              <a:t>: 10.1520/F3184-16R23.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A57FE8-2D12-93C7-8957-A51874CC7E29}"/>
              </a:ext>
            </a:extLst>
          </p:cNvPr>
          <p:cNvSpPr txBox="1"/>
          <p:nvPr/>
        </p:nvSpPr>
        <p:spPr>
          <a:xfrm>
            <a:off x="453836" y="4022810"/>
            <a:ext cx="629059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457200">
              <a:defRPr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[7]    “Topology Optimization 101: How to Use Algorithmic Models to Create Lightweight Design,” </a:t>
            </a:r>
            <a:r>
              <a:rPr lang="en-US" err="1"/>
              <a:t>Formlabs</a:t>
            </a:r>
            <a:r>
              <a:rPr lang="en-US"/>
              <a:t>. </a:t>
            </a:r>
            <a:r>
              <a:rPr lang="en-US">
                <a:hlinkClick r:id="rId5"/>
              </a:rPr>
              <a:t>https://formlabs.com/blog/topology-optimization/</a:t>
            </a:r>
            <a:endParaRPr lang="en-US"/>
          </a:p>
          <a:p>
            <a:r>
              <a:rPr lang="en-US" altLang="en-US"/>
              <a:t>[8]    Loughborough University, “Powder Bed Fusion | Additive Manufacturing Research Group | Loughborough University,” Lboro.ac.uk, 2010. </a:t>
            </a:r>
            <a:r>
              <a:rPr lang="en-US" altLang="en-US">
                <a:hlinkClick r:id="rId6"/>
              </a:rPr>
              <a:t>https://www.lboro.ac.uk/research/amrg/about/the7categoriesofadditivemanufacturing/powderbedfusion/</a:t>
            </a:r>
            <a:endParaRPr lang="en-US" altLang="en-US"/>
          </a:p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/>
              <a:t>[2]    “Metal 3D Printer Precision System | Objective 3D,” Objective3D, Feb. 18, 2024. </a:t>
            </a:r>
            <a:r>
              <a:rPr lang="en-US" altLang="en-US">
                <a:hlinkClick r:id="rId7"/>
              </a:rPr>
              <a:t>https://www.objective3d.com.au/product/concept-laser-mlabs/</a:t>
            </a:r>
            <a:r>
              <a:rPr lang="en-US" altLang="en-US"/>
              <a:t> (accessed Sep. 18, 2024).</a:t>
            </a:r>
          </a:p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/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145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/>
                <a:cs typeface="Arial"/>
              </a:rPr>
              <a:t>Commissioning Process</a:t>
            </a:r>
            <a:endParaRPr lang="en-US" dirty="0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Nathan Krikawa  4/25/2025 M3DP  </a:t>
            </a:r>
            <a:fld id="{8C0012FA-D9C2-47E6-96CA-8F5C671652A4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D609C0-1ABD-1B12-C61E-6BEC3F551F9B}"/>
              </a:ext>
            </a:extLst>
          </p:cNvPr>
          <p:cNvSpPr txBox="1"/>
          <p:nvPr/>
        </p:nvSpPr>
        <p:spPr>
          <a:xfrm>
            <a:off x="448946" y="1747308"/>
            <a:ext cx="49925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1.   Needs Assessment</a:t>
            </a:r>
          </a:p>
        </p:txBody>
      </p:sp>
      <p:graphicFrame>
        <p:nvGraphicFramePr>
          <p:cNvPr id="47" name="TextBox 3">
            <a:extLst>
              <a:ext uri="{FF2B5EF4-FFF2-40B4-BE49-F238E27FC236}">
                <a16:creationId xmlns:a16="http://schemas.microsoft.com/office/drawing/2014/main" id="{3FD0BAC9-89A2-5786-339E-3C8DF6A900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7687048"/>
              </p:ext>
            </p:extLst>
          </p:nvPr>
        </p:nvGraphicFramePr>
        <p:xfrm>
          <a:off x="521876" y="2111659"/>
          <a:ext cx="4992573" cy="2454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9" name="TextBox 3">
            <a:extLst>
              <a:ext uri="{FF2B5EF4-FFF2-40B4-BE49-F238E27FC236}">
                <a16:creationId xmlns:a16="http://schemas.microsoft.com/office/drawing/2014/main" id="{40D5C968-79AD-6F0E-E473-E3F13B866D82}"/>
              </a:ext>
            </a:extLst>
          </p:cNvPr>
          <p:cNvGraphicFramePr/>
          <p:nvPr/>
        </p:nvGraphicFramePr>
        <p:xfrm>
          <a:off x="521874" y="5176428"/>
          <a:ext cx="4992573" cy="955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3643C943-4B84-6A1B-4C74-6DC7D146AB41}"/>
              </a:ext>
            </a:extLst>
          </p:cNvPr>
          <p:cNvSpPr txBox="1"/>
          <p:nvPr/>
        </p:nvSpPr>
        <p:spPr>
          <a:xfrm>
            <a:off x="448946" y="4807096"/>
            <a:ext cx="49925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2.   Vendor Selection and Procurement</a:t>
            </a:r>
          </a:p>
        </p:txBody>
      </p:sp>
      <p:graphicFrame>
        <p:nvGraphicFramePr>
          <p:cNvPr id="51" name="TextBox 3">
            <a:extLst>
              <a:ext uri="{FF2B5EF4-FFF2-40B4-BE49-F238E27FC236}">
                <a16:creationId xmlns:a16="http://schemas.microsoft.com/office/drawing/2014/main" id="{AC2879B3-900A-D96C-E0FA-A790FAA56875}"/>
              </a:ext>
            </a:extLst>
          </p:cNvPr>
          <p:cNvGraphicFramePr/>
          <p:nvPr/>
        </p:nvGraphicFramePr>
        <p:xfrm>
          <a:off x="6353762" y="2111660"/>
          <a:ext cx="4992573" cy="1733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A86FB249-4F0E-ABCA-1386-DD7F17CD9AC1}"/>
              </a:ext>
            </a:extLst>
          </p:cNvPr>
          <p:cNvSpPr txBox="1"/>
          <p:nvPr/>
        </p:nvSpPr>
        <p:spPr>
          <a:xfrm>
            <a:off x="6293909" y="4080563"/>
            <a:ext cx="49925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3.   Pre-Installation Planning</a:t>
            </a:r>
          </a:p>
        </p:txBody>
      </p:sp>
      <p:graphicFrame>
        <p:nvGraphicFramePr>
          <p:cNvPr id="53" name="TextBox 3">
            <a:extLst>
              <a:ext uri="{FF2B5EF4-FFF2-40B4-BE49-F238E27FC236}">
                <a16:creationId xmlns:a16="http://schemas.microsoft.com/office/drawing/2014/main" id="{670EC092-43DF-43D3-DCF2-4C87500D7D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7285152"/>
              </p:ext>
            </p:extLst>
          </p:nvPr>
        </p:nvGraphicFramePr>
        <p:xfrm>
          <a:off x="6361227" y="4459534"/>
          <a:ext cx="4992573" cy="1676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  <p:extLst>
      <p:ext uri="{BB962C8B-B14F-4D97-AF65-F5344CB8AC3E}">
        <p14:creationId xmlns:p14="http://schemas.microsoft.com/office/powerpoint/2010/main" val="3549615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67763d-5cab-485d-a9ad-9fc9652770bf">
      <Terms xmlns="http://schemas.microsoft.com/office/infopath/2007/PartnerControls"/>
    </lcf76f155ced4ddcb4097134ff3c332f>
    <TaxCatchAll xmlns="52ee2c55-fe4d-4fbc-b03a-21e1d5342ee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2BD2AD1C48D34B82C3A70F742EC048" ma:contentTypeVersion="13" ma:contentTypeDescription="Create a new document." ma:contentTypeScope="" ma:versionID="85205992e75645cec1a26791df0fc212">
  <xsd:schema xmlns:xsd="http://www.w3.org/2001/XMLSchema" xmlns:xs="http://www.w3.org/2001/XMLSchema" xmlns:p="http://schemas.microsoft.com/office/2006/metadata/properties" xmlns:ns2="5a67763d-5cab-485d-a9ad-9fc9652770bf" xmlns:ns3="52ee2c55-fe4d-4fbc-b03a-21e1d5342ee0" targetNamespace="http://schemas.microsoft.com/office/2006/metadata/properties" ma:root="true" ma:fieldsID="496f039b0fcbd3999be80b4320811478" ns2:_="" ns3:_="">
    <xsd:import namespace="5a67763d-5cab-485d-a9ad-9fc9652770bf"/>
    <xsd:import namespace="52ee2c55-fe4d-4fbc-b03a-21e1d5342e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67763d-5cab-485d-a9ad-9fc9652770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ee2c55-fe4d-4fbc-b03a-21e1d5342ee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52880fe5-920a-4d74-9127-b5428b20fd73}" ma:internalName="TaxCatchAll" ma:showField="CatchAllData" ma:web="52ee2c55-fe4d-4fbc-b03a-21e1d5342e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7EC045-2347-40E4-A24B-3FB8B6C40DFD}">
  <ds:schemaRefs>
    <ds:schemaRef ds:uri="5a67763d-5cab-485d-a9ad-9fc9652770bf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8FF54EC-52B8-4D17-AB10-AAF10060C2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F7334A-27D3-476A-A698-2B724583D90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6058</Words>
  <Application>Microsoft Office PowerPoint</Application>
  <PresentationFormat>Widescreen</PresentationFormat>
  <Paragraphs>935</Paragraphs>
  <Slides>42</Slides>
  <Notes>42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Aptos</vt:lpstr>
      <vt:lpstr>Aptos Display</vt:lpstr>
      <vt:lpstr>Aptos Narrow</vt:lpstr>
      <vt:lpstr>Arial</vt:lpstr>
      <vt:lpstr>Cambria Math</vt:lpstr>
      <vt:lpstr>Courier New</vt:lpstr>
      <vt:lpstr>Times New Roman</vt:lpstr>
      <vt:lpstr>Office Theme</vt:lpstr>
      <vt:lpstr>Metal 3D Printer Commissioning</vt:lpstr>
      <vt:lpstr>Project Description</vt:lpstr>
      <vt:lpstr>Background &amp; Benchmarking</vt:lpstr>
      <vt:lpstr>Research, Requirements, and Strategy</vt:lpstr>
      <vt:lpstr>Design Requirement Summary</vt:lpstr>
      <vt:lpstr>QFD</vt:lpstr>
      <vt:lpstr>Literature Review</vt:lpstr>
      <vt:lpstr>Literature Review</vt:lpstr>
      <vt:lpstr>Commissioning Process</vt:lpstr>
      <vt:lpstr>Commissioning Process Cont.</vt:lpstr>
      <vt:lpstr>Commissioning Process Cont.</vt:lpstr>
      <vt:lpstr>FMEA - Printer</vt:lpstr>
      <vt:lpstr>FMEA - Process</vt:lpstr>
      <vt:lpstr>Schedule, Semester 1</vt:lpstr>
      <vt:lpstr>Schedule, Semester 2</vt:lpstr>
      <vt:lpstr>Budget and Bill of Materials</vt:lpstr>
      <vt:lpstr>Design Evaluation and Simulation</vt:lpstr>
      <vt:lpstr>Concept Gen. - Test Print</vt:lpstr>
      <vt:lpstr>Concept Gen. - Final Part</vt:lpstr>
      <vt:lpstr>Design Description</vt:lpstr>
      <vt:lpstr>Design Description</vt:lpstr>
      <vt:lpstr>Eng. Calculations</vt:lpstr>
      <vt:lpstr>Eng. Calculations</vt:lpstr>
      <vt:lpstr>Load Conditions</vt:lpstr>
      <vt:lpstr>Initial Optimization</vt:lpstr>
      <vt:lpstr>60% Optimization FEA</vt:lpstr>
      <vt:lpstr>60% Optimization FEA</vt:lpstr>
      <vt:lpstr>Final Hanger Factor of Safety FEA</vt:lpstr>
      <vt:lpstr>Final Baseplate Factor of Safety FEA</vt:lpstr>
      <vt:lpstr>Final Optimization</vt:lpstr>
      <vt:lpstr>Testing, Results, and Project Outcomes</vt:lpstr>
      <vt:lpstr>Top Level Testing Summary</vt:lpstr>
      <vt:lpstr>EXP1 Plans/Results</vt:lpstr>
      <vt:lpstr>EXP1 Plans/Results Cont.</vt:lpstr>
      <vt:lpstr>EXP1 Plans/Results Cont.</vt:lpstr>
      <vt:lpstr>Detailed Testing Plans</vt:lpstr>
      <vt:lpstr>EXP2 Results</vt:lpstr>
      <vt:lpstr>EXP2 Results</vt:lpstr>
      <vt:lpstr>Specification Sheets</vt:lpstr>
      <vt:lpstr>Final Progress</vt:lpstr>
      <vt:lpstr>Future Work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Nathan Altair Krikawa</dc:creator>
  <cp:lastModifiedBy>Nathan Altair Krikawa</cp:lastModifiedBy>
  <cp:revision>1</cp:revision>
  <dcterms:created xsi:type="dcterms:W3CDTF">2024-11-13T23:44:10Z</dcterms:created>
  <dcterms:modified xsi:type="dcterms:W3CDTF">2025-04-19T05:10:35Z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0x010100892BD2AD1C48D34B82C3A70F742EC048</vt:lpwstr>
  </property>
</Properties>
</file>